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7" r:id="rId3"/>
    <p:sldId id="257" r:id="rId4"/>
    <p:sldId id="280" r:id="rId5"/>
    <p:sldId id="281" r:id="rId6"/>
    <p:sldId id="282" r:id="rId7"/>
    <p:sldId id="283" r:id="rId8"/>
    <p:sldId id="273" r:id="rId9"/>
    <p:sldId id="278" r:id="rId10"/>
    <p:sldId id="274" r:id="rId11"/>
    <p:sldId id="276" r:id="rId12"/>
    <p:sldId id="260" r:id="rId13"/>
    <p:sldId id="264" r:id="rId14"/>
    <p:sldId id="265" r:id="rId15"/>
    <p:sldId id="279" r:id="rId16"/>
    <p:sldId id="27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7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Kuzmin\AppData\Local\Temp\&#1074;&#1099;&#1073;&#1086;&#1088;&#1082;&#1080;-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Лист4!$A$1</c:f>
              <c:strCache>
                <c:ptCount val="1"/>
                <c:pt idx="0">
                  <c:v>SEO</c:v>
                </c:pt>
              </c:strCache>
            </c:strRef>
          </c:tx>
          <c:marker>
            <c:symbol val="none"/>
          </c:marker>
          <c:val>
            <c:numRef>
              <c:f>Лист4!$A$2:$A$501</c:f>
              <c:numCache>
                <c:formatCode>General</c:formatCode>
                <c:ptCount val="500"/>
                <c:pt idx="0">
                  <c:v>94.93</c:v>
                </c:pt>
                <c:pt idx="1">
                  <c:v>94.740000000000023</c:v>
                </c:pt>
                <c:pt idx="2">
                  <c:v>92.42</c:v>
                </c:pt>
                <c:pt idx="3">
                  <c:v>92.410000000000025</c:v>
                </c:pt>
                <c:pt idx="4">
                  <c:v>92.410000000000025</c:v>
                </c:pt>
                <c:pt idx="5">
                  <c:v>92.410000000000025</c:v>
                </c:pt>
                <c:pt idx="6">
                  <c:v>92.25</c:v>
                </c:pt>
                <c:pt idx="7">
                  <c:v>91.83</c:v>
                </c:pt>
                <c:pt idx="8">
                  <c:v>91.14</c:v>
                </c:pt>
                <c:pt idx="9">
                  <c:v>90.910000000000025</c:v>
                </c:pt>
                <c:pt idx="10">
                  <c:v>90.210000000000022</c:v>
                </c:pt>
                <c:pt idx="11">
                  <c:v>90.09</c:v>
                </c:pt>
                <c:pt idx="12">
                  <c:v>90.09</c:v>
                </c:pt>
                <c:pt idx="13">
                  <c:v>89.940000000000026</c:v>
                </c:pt>
                <c:pt idx="14">
                  <c:v>89.710000000000022</c:v>
                </c:pt>
                <c:pt idx="15">
                  <c:v>89.710000000000022</c:v>
                </c:pt>
                <c:pt idx="16">
                  <c:v>89.679999999999978</c:v>
                </c:pt>
                <c:pt idx="17">
                  <c:v>89.679999999999978</c:v>
                </c:pt>
                <c:pt idx="18">
                  <c:v>89.66</c:v>
                </c:pt>
                <c:pt idx="19">
                  <c:v>89.52</c:v>
                </c:pt>
                <c:pt idx="20">
                  <c:v>89.27</c:v>
                </c:pt>
                <c:pt idx="21">
                  <c:v>89.25</c:v>
                </c:pt>
                <c:pt idx="22">
                  <c:v>89.08</c:v>
                </c:pt>
                <c:pt idx="23">
                  <c:v>88.95</c:v>
                </c:pt>
                <c:pt idx="24">
                  <c:v>88.81</c:v>
                </c:pt>
                <c:pt idx="25">
                  <c:v>88.36</c:v>
                </c:pt>
                <c:pt idx="26">
                  <c:v>88.36</c:v>
                </c:pt>
                <c:pt idx="27">
                  <c:v>88.11</c:v>
                </c:pt>
                <c:pt idx="28">
                  <c:v>87.89</c:v>
                </c:pt>
                <c:pt idx="29">
                  <c:v>87.649999999999991</c:v>
                </c:pt>
                <c:pt idx="30">
                  <c:v>87.61999999999999</c:v>
                </c:pt>
                <c:pt idx="31">
                  <c:v>87.57</c:v>
                </c:pt>
                <c:pt idx="32">
                  <c:v>87.35</c:v>
                </c:pt>
                <c:pt idx="33">
                  <c:v>87.22</c:v>
                </c:pt>
                <c:pt idx="34">
                  <c:v>87.03</c:v>
                </c:pt>
                <c:pt idx="35">
                  <c:v>86.8</c:v>
                </c:pt>
                <c:pt idx="36">
                  <c:v>86.63</c:v>
                </c:pt>
                <c:pt idx="37">
                  <c:v>86.63</c:v>
                </c:pt>
                <c:pt idx="38">
                  <c:v>86.53</c:v>
                </c:pt>
                <c:pt idx="39">
                  <c:v>86.43</c:v>
                </c:pt>
                <c:pt idx="40">
                  <c:v>86.34</c:v>
                </c:pt>
                <c:pt idx="41">
                  <c:v>86.25</c:v>
                </c:pt>
                <c:pt idx="42">
                  <c:v>86.09</c:v>
                </c:pt>
                <c:pt idx="43">
                  <c:v>86.03</c:v>
                </c:pt>
                <c:pt idx="44">
                  <c:v>86.03</c:v>
                </c:pt>
                <c:pt idx="45">
                  <c:v>86.03</c:v>
                </c:pt>
                <c:pt idx="46">
                  <c:v>85.95</c:v>
                </c:pt>
                <c:pt idx="47">
                  <c:v>85.92</c:v>
                </c:pt>
                <c:pt idx="48">
                  <c:v>85.73</c:v>
                </c:pt>
                <c:pt idx="49">
                  <c:v>85.63</c:v>
                </c:pt>
                <c:pt idx="50">
                  <c:v>85.61999999999999</c:v>
                </c:pt>
                <c:pt idx="51">
                  <c:v>85.57</c:v>
                </c:pt>
                <c:pt idx="52">
                  <c:v>85.48</c:v>
                </c:pt>
                <c:pt idx="53">
                  <c:v>85.410000000000025</c:v>
                </c:pt>
                <c:pt idx="54">
                  <c:v>85.240000000000023</c:v>
                </c:pt>
                <c:pt idx="55">
                  <c:v>85.19</c:v>
                </c:pt>
                <c:pt idx="56">
                  <c:v>85.05</c:v>
                </c:pt>
                <c:pt idx="57">
                  <c:v>85.04</c:v>
                </c:pt>
                <c:pt idx="58">
                  <c:v>85.04</c:v>
                </c:pt>
                <c:pt idx="59">
                  <c:v>84.960000000000022</c:v>
                </c:pt>
                <c:pt idx="60">
                  <c:v>84.89</c:v>
                </c:pt>
                <c:pt idx="61">
                  <c:v>84.86999999999999</c:v>
                </c:pt>
                <c:pt idx="62">
                  <c:v>84.86</c:v>
                </c:pt>
                <c:pt idx="63">
                  <c:v>84.79</c:v>
                </c:pt>
                <c:pt idx="64">
                  <c:v>84.740000000000023</c:v>
                </c:pt>
                <c:pt idx="65">
                  <c:v>84.64</c:v>
                </c:pt>
                <c:pt idx="66">
                  <c:v>84.6</c:v>
                </c:pt>
                <c:pt idx="67">
                  <c:v>84.6</c:v>
                </c:pt>
                <c:pt idx="68">
                  <c:v>84.59</c:v>
                </c:pt>
                <c:pt idx="69">
                  <c:v>84.47</c:v>
                </c:pt>
                <c:pt idx="70">
                  <c:v>84.440000000000026</c:v>
                </c:pt>
                <c:pt idx="71">
                  <c:v>84.31</c:v>
                </c:pt>
                <c:pt idx="72">
                  <c:v>84.31</c:v>
                </c:pt>
                <c:pt idx="73">
                  <c:v>84.26</c:v>
                </c:pt>
                <c:pt idx="74">
                  <c:v>84.240000000000023</c:v>
                </c:pt>
                <c:pt idx="75">
                  <c:v>84.240000000000023</c:v>
                </c:pt>
                <c:pt idx="76">
                  <c:v>84.03</c:v>
                </c:pt>
                <c:pt idx="77">
                  <c:v>84.03</c:v>
                </c:pt>
                <c:pt idx="78">
                  <c:v>84.03</c:v>
                </c:pt>
                <c:pt idx="79">
                  <c:v>84.03</c:v>
                </c:pt>
                <c:pt idx="80">
                  <c:v>83.84</c:v>
                </c:pt>
                <c:pt idx="81">
                  <c:v>83.75</c:v>
                </c:pt>
                <c:pt idx="82">
                  <c:v>83.740000000000023</c:v>
                </c:pt>
                <c:pt idx="83">
                  <c:v>83.69</c:v>
                </c:pt>
                <c:pt idx="84">
                  <c:v>83.54</c:v>
                </c:pt>
                <c:pt idx="85">
                  <c:v>83.52</c:v>
                </c:pt>
                <c:pt idx="86">
                  <c:v>83.42</c:v>
                </c:pt>
                <c:pt idx="87">
                  <c:v>83.28</c:v>
                </c:pt>
                <c:pt idx="88">
                  <c:v>83.28</c:v>
                </c:pt>
                <c:pt idx="89">
                  <c:v>83.16</c:v>
                </c:pt>
                <c:pt idx="90">
                  <c:v>83.13</c:v>
                </c:pt>
                <c:pt idx="91">
                  <c:v>83.13</c:v>
                </c:pt>
                <c:pt idx="92">
                  <c:v>83.13</c:v>
                </c:pt>
                <c:pt idx="93">
                  <c:v>83.05</c:v>
                </c:pt>
                <c:pt idx="94">
                  <c:v>83.05</c:v>
                </c:pt>
                <c:pt idx="95">
                  <c:v>83.01</c:v>
                </c:pt>
                <c:pt idx="96">
                  <c:v>82.86</c:v>
                </c:pt>
                <c:pt idx="97">
                  <c:v>82.86</c:v>
                </c:pt>
                <c:pt idx="98">
                  <c:v>82.85</c:v>
                </c:pt>
                <c:pt idx="99">
                  <c:v>82.81</c:v>
                </c:pt>
                <c:pt idx="100">
                  <c:v>82.78</c:v>
                </c:pt>
                <c:pt idx="101">
                  <c:v>82.740000000000023</c:v>
                </c:pt>
                <c:pt idx="102">
                  <c:v>82.72</c:v>
                </c:pt>
                <c:pt idx="103">
                  <c:v>82.710000000000022</c:v>
                </c:pt>
                <c:pt idx="104">
                  <c:v>82.64</c:v>
                </c:pt>
                <c:pt idx="105">
                  <c:v>82.61999999999999</c:v>
                </c:pt>
                <c:pt idx="106">
                  <c:v>82.61</c:v>
                </c:pt>
                <c:pt idx="107">
                  <c:v>82.57</c:v>
                </c:pt>
                <c:pt idx="108">
                  <c:v>82.57</c:v>
                </c:pt>
                <c:pt idx="109">
                  <c:v>82.54</c:v>
                </c:pt>
                <c:pt idx="110">
                  <c:v>82.54</c:v>
                </c:pt>
                <c:pt idx="111">
                  <c:v>82.53</c:v>
                </c:pt>
                <c:pt idx="112">
                  <c:v>82.42</c:v>
                </c:pt>
                <c:pt idx="113">
                  <c:v>82.4</c:v>
                </c:pt>
                <c:pt idx="114">
                  <c:v>82.39</c:v>
                </c:pt>
                <c:pt idx="115">
                  <c:v>82.36</c:v>
                </c:pt>
                <c:pt idx="116">
                  <c:v>82.33</c:v>
                </c:pt>
                <c:pt idx="117">
                  <c:v>82.32</c:v>
                </c:pt>
                <c:pt idx="118">
                  <c:v>82.3</c:v>
                </c:pt>
                <c:pt idx="119">
                  <c:v>82.28</c:v>
                </c:pt>
                <c:pt idx="120">
                  <c:v>82.22</c:v>
                </c:pt>
                <c:pt idx="121">
                  <c:v>82.11</c:v>
                </c:pt>
                <c:pt idx="122">
                  <c:v>82.1</c:v>
                </c:pt>
                <c:pt idx="123">
                  <c:v>82.08</c:v>
                </c:pt>
                <c:pt idx="124">
                  <c:v>82.03</c:v>
                </c:pt>
                <c:pt idx="125">
                  <c:v>81.990000000000023</c:v>
                </c:pt>
                <c:pt idx="126">
                  <c:v>81.910000000000025</c:v>
                </c:pt>
                <c:pt idx="127">
                  <c:v>81.849999999999994</c:v>
                </c:pt>
                <c:pt idx="128">
                  <c:v>81.849999999999994</c:v>
                </c:pt>
                <c:pt idx="129">
                  <c:v>81.849999999999994</c:v>
                </c:pt>
                <c:pt idx="130">
                  <c:v>81.84</c:v>
                </c:pt>
                <c:pt idx="131">
                  <c:v>81.819999999999993</c:v>
                </c:pt>
                <c:pt idx="132">
                  <c:v>81.81</c:v>
                </c:pt>
                <c:pt idx="133">
                  <c:v>81.78</c:v>
                </c:pt>
                <c:pt idx="134">
                  <c:v>81.7</c:v>
                </c:pt>
                <c:pt idx="135">
                  <c:v>81.7</c:v>
                </c:pt>
                <c:pt idx="136">
                  <c:v>81.61</c:v>
                </c:pt>
                <c:pt idx="137">
                  <c:v>81.55</c:v>
                </c:pt>
                <c:pt idx="138">
                  <c:v>81.53</c:v>
                </c:pt>
                <c:pt idx="139">
                  <c:v>81.47</c:v>
                </c:pt>
                <c:pt idx="140">
                  <c:v>81.430000000000007</c:v>
                </c:pt>
                <c:pt idx="141">
                  <c:v>81.400000000000006</c:v>
                </c:pt>
                <c:pt idx="142">
                  <c:v>81.400000000000006</c:v>
                </c:pt>
                <c:pt idx="143">
                  <c:v>81.39</c:v>
                </c:pt>
                <c:pt idx="144">
                  <c:v>81.36999999999999</c:v>
                </c:pt>
                <c:pt idx="145">
                  <c:v>81.33</c:v>
                </c:pt>
                <c:pt idx="146">
                  <c:v>81.290000000000006</c:v>
                </c:pt>
                <c:pt idx="147">
                  <c:v>81.22</c:v>
                </c:pt>
                <c:pt idx="148">
                  <c:v>81.11</c:v>
                </c:pt>
                <c:pt idx="149">
                  <c:v>81.069999999999993</c:v>
                </c:pt>
                <c:pt idx="150">
                  <c:v>81.05</c:v>
                </c:pt>
                <c:pt idx="151">
                  <c:v>81.03</c:v>
                </c:pt>
                <c:pt idx="152">
                  <c:v>80.92</c:v>
                </c:pt>
                <c:pt idx="153">
                  <c:v>80.92</c:v>
                </c:pt>
                <c:pt idx="154">
                  <c:v>80.790000000000006</c:v>
                </c:pt>
                <c:pt idx="155">
                  <c:v>80.75</c:v>
                </c:pt>
                <c:pt idx="156">
                  <c:v>80.669999999999987</c:v>
                </c:pt>
                <c:pt idx="157">
                  <c:v>80.66</c:v>
                </c:pt>
                <c:pt idx="158">
                  <c:v>80.540000000000006</c:v>
                </c:pt>
                <c:pt idx="159">
                  <c:v>80.489999999999995</c:v>
                </c:pt>
                <c:pt idx="160">
                  <c:v>80.400000000000006</c:v>
                </c:pt>
                <c:pt idx="161">
                  <c:v>80.38</c:v>
                </c:pt>
                <c:pt idx="162">
                  <c:v>80.36</c:v>
                </c:pt>
                <c:pt idx="163">
                  <c:v>80.36</c:v>
                </c:pt>
                <c:pt idx="164">
                  <c:v>80.3</c:v>
                </c:pt>
                <c:pt idx="165">
                  <c:v>80.290000000000006</c:v>
                </c:pt>
                <c:pt idx="166">
                  <c:v>80.28</c:v>
                </c:pt>
                <c:pt idx="167">
                  <c:v>80.25</c:v>
                </c:pt>
                <c:pt idx="168">
                  <c:v>80.25</c:v>
                </c:pt>
                <c:pt idx="169">
                  <c:v>80.25</c:v>
                </c:pt>
                <c:pt idx="170">
                  <c:v>80.25</c:v>
                </c:pt>
                <c:pt idx="171">
                  <c:v>80.25</c:v>
                </c:pt>
                <c:pt idx="172">
                  <c:v>80.239999999999995</c:v>
                </c:pt>
                <c:pt idx="173">
                  <c:v>80.2</c:v>
                </c:pt>
                <c:pt idx="174">
                  <c:v>80.16</c:v>
                </c:pt>
                <c:pt idx="175">
                  <c:v>80.14</c:v>
                </c:pt>
                <c:pt idx="176">
                  <c:v>80.14</c:v>
                </c:pt>
                <c:pt idx="177">
                  <c:v>80.11999999999999</c:v>
                </c:pt>
                <c:pt idx="178">
                  <c:v>80.11999999999999</c:v>
                </c:pt>
                <c:pt idx="179">
                  <c:v>80.09</c:v>
                </c:pt>
                <c:pt idx="180">
                  <c:v>80.08</c:v>
                </c:pt>
                <c:pt idx="181">
                  <c:v>80.08</c:v>
                </c:pt>
                <c:pt idx="182">
                  <c:v>80.06</c:v>
                </c:pt>
                <c:pt idx="183">
                  <c:v>79.989999999999995</c:v>
                </c:pt>
                <c:pt idx="184">
                  <c:v>79.989999999999995</c:v>
                </c:pt>
                <c:pt idx="185">
                  <c:v>79.84</c:v>
                </c:pt>
                <c:pt idx="186">
                  <c:v>79.81</c:v>
                </c:pt>
                <c:pt idx="187">
                  <c:v>79.790000000000006</c:v>
                </c:pt>
                <c:pt idx="188">
                  <c:v>79.760000000000005</c:v>
                </c:pt>
                <c:pt idx="189">
                  <c:v>79.739999999999995</c:v>
                </c:pt>
                <c:pt idx="190">
                  <c:v>79.7</c:v>
                </c:pt>
                <c:pt idx="191">
                  <c:v>79.649999999999991</c:v>
                </c:pt>
                <c:pt idx="192">
                  <c:v>79.599999999999994</c:v>
                </c:pt>
                <c:pt idx="193">
                  <c:v>79.55</c:v>
                </c:pt>
                <c:pt idx="194">
                  <c:v>79.55</c:v>
                </c:pt>
                <c:pt idx="195">
                  <c:v>79.540000000000006</c:v>
                </c:pt>
                <c:pt idx="196">
                  <c:v>79.430000000000007</c:v>
                </c:pt>
                <c:pt idx="197">
                  <c:v>79.319999999999993</c:v>
                </c:pt>
                <c:pt idx="198">
                  <c:v>79.209999999999994</c:v>
                </c:pt>
                <c:pt idx="199">
                  <c:v>79.2</c:v>
                </c:pt>
                <c:pt idx="200">
                  <c:v>79.19</c:v>
                </c:pt>
                <c:pt idx="201">
                  <c:v>79.179999999999978</c:v>
                </c:pt>
                <c:pt idx="202">
                  <c:v>79.179999999999978</c:v>
                </c:pt>
                <c:pt idx="203">
                  <c:v>79.09</c:v>
                </c:pt>
                <c:pt idx="204">
                  <c:v>79.08</c:v>
                </c:pt>
                <c:pt idx="205">
                  <c:v>79.010000000000005</c:v>
                </c:pt>
                <c:pt idx="206">
                  <c:v>78.98</c:v>
                </c:pt>
                <c:pt idx="207">
                  <c:v>78.98</c:v>
                </c:pt>
                <c:pt idx="208">
                  <c:v>78.930000000000007</c:v>
                </c:pt>
                <c:pt idx="209">
                  <c:v>78.930000000000007</c:v>
                </c:pt>
                <c:pt idx="210">
                  <c:v>78.88</c:v>
                </c:pt>
                <c:pt idx="211">
                  <c:v>78.819999999999993</c:v>
                </c:pt>
                <c:pt idx="212">
                  <c:v>78.8</c:v>
                </c:pt>
                <c:pt idx="213">
                  <c:v>78.790000000000006</c:v>
                </c:pt>
                <c:pt idx="214">
                  <c:v>78.77</c:v>
                </c:pt>
                <c:pt idx="215">
                  <c:v>78.72</c:v>
                </c:pt>
                <c:pt idx="216">
                  <c:v>78.69</c:v>
                </c:pt>
                <c:pt idx="217">
                  <c:v>78.69</c:v>
                </c:pt>
                <c:pt idx="218">
                  <c:v>78.599999999999994</c:v>
                </c:pt>
                <c:pt idx="219">
                  <c:v>78.569999999999993</c:v>
                </c:pt>
                <c:pt idx="220">
                  <c:v>78.569999999999993</c:v>
                </c:pt>
                <c:pt idx="221">
                  <c:v>78.52</c:v>
                </c:pt>
                <c:pt idx="222">
                  <c:v>78.5</c:v>
                </c:pt>
                <c:pt idx="223">
                  <c:v>78.400000000000006</c:v>
                </c:pt>
                <c:pt idx="224">
                  <c:v>78.349999999999994</c:v>
                </c:pt>
                <c:pt idx="225">
                  <c:v>78.319999999999993</c:v>
                </c:pt>
                <c:pt idx="226">
                  <c:v>78.319999999999993</c:v>
                </c:pt>
                <c:pt idx="227">
                  <c:v>78.319999999999993</c:v>
                </c:pt>
                <c:pt idx="228">
                  <c:v>78.31</c:v>
                </c:pt>
                <c:pt idx="229">
                  <c:v>78.28</c:v>
                </c:pt>
                <c:pt idx="230">
                  <c:v>78.239999999999995</c:v>
                </c:pt>
                <c:pt idx="231">
                  <c:v>78.239999999999995</c:v>
                </c:pt>
                <c:pt idx="232">
                  <c:v>78.169999999999987</c:v>
                </c:pt>
                <c:pt idx="233">
                  <c:v>78.149999999999991</c:v>
                </c:pt>
                <c:pt idx="234">
                  <c:v>78.06</c:v>
                </c:pt>
                <c:pt idx="235">
                  <c:v>78.06</c:v>
                </c:pt>
                <c:pt idx="236">
                  <c:v>78.05</c:v>
                </c:pt>
                <c:pt idx="237">
                  <c:v>78.05</c:v>
                </c:pt>
                <c:pt idx="238">
                  <c:v>77.989999999999995</c:v>
                </c:pt>
                <c:pt idx="239">
                  <c:v>77.989999999999995</c:v>
                </c:pt>
                <c:pt idx="240">
                  <c:v>77.989999999999995</c:v>
                </c:pt>
                <c:pt idx="241">
                  <c:v>77.989999999999995</c:v>
                </c:pt>
                <c:pt idx="242">
                  <c:v>77.97</c:v>
                </c:pt>
                <c:pt idx="243">
                  <c:v>77.900000000000006</c:v>
                </c:pt>
                <c:pt idx="244">
                  <c:v>77.819999999999993</c:v>
                </c:pt>
                <c:pt idx="245">
                  <c:v>77.75</c:v>
                </c:pt>
                <c:pt idx="246">
                  <c:v>77.739999999999995</c:v>
                </c:pt>
                <c:pt idx="247">
                  <c:v>77.63</c:v>
                </c:pt>
                <c:pt idx="248">
                  <c:v>77.61999999999999</c:v>
                </c:pt>
                <c:pt idx="249">
                  <c:v>77.55</c:v>
                </c:pt>
                <c:pt idx="250">
                  <c:v>77.5</c:v>
                </c:pt>
                <c:pt idx="251">
                  <c:v>77.459999999999994</c:v>
                </c:pt>
                <c:pt idx="252">
                  <c:v>77.42</c:v>
                </c:pt>
                <c:pt idx="253">
                  <c:v>77.27</c:v>
                </c:pt>
                <c:pt idx="254">
                  <c:v>77.169999999999987</c:v>
                </c:pt>
                <c:pt idx="255">
                  <c:v>77.169999999999987</c:v>
                </c:pt>
                <c:pt idx="256">
                  <c:v>77.16</c:v>
                </c:pt>
                <c:pt idx="257">
                  <c:v>77.11</c:v>
                </c:pt>
                <c:pt idx="258">
                  <c:v>77.05</c:v>
                </c:pt>
                <c:pt idx="259">
                  <c:v>77.03</c:v>
                </c:pt>
                <c:pt idx="260">
                  <c:v>77.010000000000005</c:v>
                </c:pt>
                <c:pt idx="261">
                  <c:v>76.84</c:v>
                </c:pt>
                <c:pt idx="262">
                  <c:v>76.819999999999993</c:v>
                </c:pt>
                <c:pt idx="263">
                  <c:v>76.819999999999993</c:v>
                </c:pt>
                <c:pt idx="264">
                  <c:v>76.760000000000005</c:v>
                </c:pt>
                <c:pt idx="265">
                  <c:v>76.760000000000005</c:v>
                </c:pt>
                <c:pt idx="266">
                  <c:v>76.739999999999995</c:v>
                </c:pt>
                <c:pt idx="267">
                  <c:v>76.72</c:v>
                </c:pt>
                <c:pt idx="268">
                  <c:v>76.709999999999994</c:v>
                </c:pt>
                <c:pt idx="269">
                  <c:v>76.7</c:v>
                </c:pt>
                <c:pt idx="270">
                  <c:v>76.61999999999999</c:v>
                </c:pt>
                <c:pt idx="271">
                  <c:v>76.61</c:v>
                </c:pt>
                <c:pt idx="272">
                  <c:v>76.58</c:v>
                </c:pt>
                <c:pt idx="273">
                  <c:v>76.56</c:v>
                </c:pt>
                <c:pt idx="274">
                  <c:v>76.52</c:v>
                </c:pt>
                <c:pt idx="275">
                  <c:v>76.489999999999995</c:v>
                </c:pt>
                <c:pt idx="276">
                  <c:v>76.48</c:v>
                </c:pt>
                <c:pt idx="277">
                  <c:v>76.45</c:v>
                </c:pt>
                <c:pt idx="278">
                  <c:v>76.45</c:v>
                </c:pt>
                <c:pt idx="279">
                  <c:v>76.45</c:v>
                </c:pt>
                <c:pt idx="280">
                  <c:v>76.440000000000026</c:v>
                </c:pt>
                <c:pt idx="281">
                  <c:v>76.38</c:v>
                </c:pt>
                <c:pt idx="282">
                  <c:v>76.36999999999999</c:v>
                </c:pt>
                <c:pt idx="283">
                  <c:v>76.27</c:v>
                </c:pt>
                <c:pt idx="284">
                  <c:v>76.23</c:v>
                </c:pt>
                <c:pt idx="285">
                  <c:v>76.22</c:v>
                </c:pt>
                <c:pt idx="286">
                  <c:v>76.19</c:v>
                </c:pt>
                <c:pt idx="287">
                  <c:v>76.14</c:v>
                </c:pt>
                <c:pt idx="288">
                  <c:v>76.14</c:v>
                </c:pt>
                <c:pt idx="289">
                  <c:v>76.11</c:v>
                </c:pt>
                <c:pt idx="290">
                  <c:v>76.06</c:v>
                </c:pt>
                <c:pt idx="291">
                  <c:v>76.040000000000006</c:v>
                </c:pt>
                <c:pt idx="292">
                  <c:v>76.03</c:v>
                </c:pt>
                <c:pt idx="293">
                  <c:v>76.010000000000005</c:v>
                </c:pt>
                <c:pt idx="294">
                  <c:v>75.98</c:v>
                </c:pt>
                <c:pt idx="295">
                  <c:v>75.81</c:v>
                </c:pt>
                <c:pt idx="296">
                  <c:v>75.75</c:v>
                </c:pt>
                <c:pt idx="297">
                  <c:v>75.669999999999987</c:v>
                </c:pt>
                <c:pt idx="298">
                  <c:v>75.599999999999994</c:v>
                </c:pt>
                <c:pt idx="299">
                  <c:v>75.58</c:v>
                </c:pt>
                <c:pt idx="300">
                  <c:v>75.58</c:v>
                </c:pt>
                <c:pt idx="301">
                  <c:v>75.569999999999993</c:v>
                </c:pt>
                <c:pt idx="302">
                  <c:v>75.53</c:v>
                </c:pt>
                <c:pt idx="303">
                  <c:v>75.53</c:v>
                </c:pt>
                <c:pt idx="304">
                  <c:v>75.510000000000005</c:v>
                </c:pt>
                <c:pt idx="305">
                  <c:v>75.489999999999995</c:v>
                </c:pt>
                <c:pt idx="306">
                  <c:v>75.47</c:v>
                </c:pt>
                <c:pt idx="307">
                  <c:v>75.34</c:v>
                </c:pt>
                <c:pt idx="308">
                  <c:v>75.31</c:v>
                </c:pt>
                <c:pt idx="309">
                  <c:v>75.3</c:v>
                </c:pt>
                <c:pt idx="310">
                  <c:v>75.3</c:v>
                </c:pt>
                <c:pt idx="311">
                  <c:v>75.19</c:v>
                </c:pt>
                <c:pt idx="312">
                  <c:v>75.19</c:v>
                </c:pt>
                <c:pt idx="313">
                  <c:v>75.19</c:v>
                </c:pt>
                <c:pt idx="314">
                  <c:v>75.169999999999987</c:v>
                </c:pt>
                <c:pt idx="315">
                  <c:v>75.169999999999987</c:v>
                </c:pt>
                <c:pt idx="316">
                  <c:v>75.16</c:v>
                </c:pt>
                <c:pt idx="317">
                  <c:v>75.16</c:v>
                </c:pt>
                <c:pt idx="318">
                  <c:v>75.010000000000005</c:v>
                </c:pt>
                <c:pt idx="319">
                  <c:v>74.98</c:v>
                </c:pt>
                <c:pt idx="320">
                  <c:v>74.95</c:v>
                </c:pt>
                <c:pt idx="321">
                  <c:v>74.940000000000026</c:v>
                </c:pt>
                <c:pt idx="322">
                  <c:v>74.930000000000007</c:v>
                </c:pt>
                <c:pt idx="323">
                  <c:v>74.790000000000006</c:v>
                </c:pt>
                <c:pt idx="324">
                  <c:v>74.739999999999995</c:v>
                </c:pt>
                <c:pt idx="325">
                  <c:v>74.72</c:v>
                </c:pt>
                <c:pt idx="326">
                  <c:v>74.7</c:v>
                </c:pt>
                <c:pt idx="327">
                  <c:v>74.679999999999978</c:v>
                </c:pt>
                <c:pt idx="328">
                  <c:v>74.64</c:v>
                </c:pt>
                <c:pt idx="329">
                  <c:v>74.61999999999999</c:v>
                </c:pt>
                <c:pt idx="330">
                  <c:v>74.569999999999993</c:v>
                </c:pt>
                <c:pt idx="331">
                  <c:v>74.440000000000026</c:v>
                </c:pt>
                <c:pt idx="332">
                  <c:v>74.410000000000025</c:v>
                </c:pt>
                <c:pt idx="333">
                  <c:v>74.400000000000006</c:v>
                </c:pt>
                <c:pt idx="334">
                  <c:v>74.31</c:v>
                </c:pt>
                <c:pt idx="335">
                  <c:v>74.31</c:v>
                </c:pt>
                <c:pt idx="336">
                  <c:v>74.3</c:v>
                </c:pt>
                <c:pt idx="337">
                  <c:v>74.3</c:v>
                </c:pt>
                <c:pt idx="338">
                  <c:v>74.3</c:v>
                </c:pt>
                <c:pt idx="339">
                  <c:v>74.290000000000006</c:v>
                </c:pt>
                <c:pt idx="340">
                  <c:v>74.290000000000006</c:v>
                </c:pt>
                <c:pt idx="341">
                  <c:v>74.260000000000005</c:v>
                </c:pt>
                <c:pt idx="342">
                  <c:v>74.239999999999995</c:v>
                </c:pt>
                <c:pt idx="343">
                  <c:v>74.23</c:v>
                </c:pt>
                <c:pt idx="344">
                  <c:v>74.209999999999994</c:v>
                </c:pt>
                <c:pt idx="345">
                  <c:v>74.179999999999978</c:v>
                </c:pt>
                <c:pt idx="346">
                  <c:v>74.14</c:v>
                </c:pt>
                <c:pt idx="347">
                  <c:v>74.08</c:v>
                </c:pt>
                <c:pt idx="348">
                  <c:v>74.02</c:v>
                </c:pt>
                <c:pt idx="349">
                  <c:v>73.930000000000007</c:v>
                </c:pt>
                <c:pt idx="350">
                  <c:v>73.92</c:v>
                </c:pt>
                <c:pt idx="351">
                  <c:v>73.92</c:v>
                </c:pt>
                <c:pt idx="352">
                  <c:v>73.900000000000006</c:v>
                </c:pt>
                <c:pt idx="353">
                  <c:v>73.900000000000006</c:v>
                </c:pt>
                <c:pt idx="354">
                  <c:v>73.86999999999999</c:v>
                </c:pt>
                <c:pt idx="355">
                  <c:v>73.86999999999999</c:v>
                </c:pt>
                <c:pt idx="356">
                  <c:v>73.849999999999994</c:v>
                </c:pt>
                <c:pt idx="357">
                  <c:v>73.760000000000005</c:v>
                </c:pt>
                <c:pt idx="358">
                  <c:v>73.73</c:v>
                </c:pt>
                <c:pt idx="359">
                  <c:v>73.64</c:v>
                </c:pt>
                <c:pt idx="360">
                  <c:v>73.61</c:v>
                </c:pt>
                <c:pt idx="361">
                  <c:v>73.540000000000006</c:v>
                </c:pt>
                <c:pt idx="362">
                  <c:v>73.510000000000005</c:v>
                </c:pt>
                <c:pt idx="363">
                  <c:v>73.48</c:v>
                </c:pt>
                <c:pt idx="364">
                  <c:v>73.430000000000007</c:v>
                </c:pt>
                <c:pt idx="365">
                  <c:v>73.410000000000025</c:v>
                </c:pt>
                <c:pt idx="366">
                  <c:v>73.3</c:v>
                </c:pt>
                <c:pt idx="367">
                  <c:v>73.28</c:v>
                </c:pt>
                <c:pt idx="368">
                  <c:v>73.169999999999987</c:v>
                </c:pt>
                <c:pt idx="369">
                  <c:v>73.149999999999991</c:v>
                </c:pt>
                <c:pt idx="370">
                  <c:v>73.06</c:v>
                </c:pt>
                <c:pt idx="371">
                  <c:v>73.03</c:v>
                </c:pt>
                <c:pt idx="372">
                  <c:v>73.010000000000005</c:v>
                </c:pt>
                <c:pt idx="373">
                  <c:v>73.010000000000005</c:v>
                </c:pt>
                <c:pt idx="374">
                  <c:v>73.010000000000005</c:v>
                </c:pt>
                <c:pt idx="375">
                  <c:v>72.959999999999994</c:v>
                </c:pt>
                <c:pt idx="376">
                  <c:v>72.940000000000026</c:v>
                </c:pt>
                <c:pt idx="377">
                  <c:v>72.86999999999999</c:v>
                </c:pt>
                <c:pt idx="378">
                  <c:v>72.86</c:v>
                </c:pt>
                <c:pt idx="379">
                  <c:v>72.78</c:v>
                </c:pt>
                <c:pt idx="380">
                  <c:v>72.78</c:v>
                </c:pt>
                <c:pt idx="381">
                  <c:v>72.75</c:v>
                </c:pt>
                <c:pt idx="382">
                  <c:v>72.66</c:v>
                </c:pt>
                <c:pt idx="383">
                  <c:v>72.64</c:v>
                </c:pt>
                <c:pt idx="384">
                  <c:v>72.61</c:v>
                </c:pt>
                <c:pt idx="385">
                  <c:v>72.58</c:v>
                </c:pt>
                <c:pt idx="386">
                  <c:v>72.55</c:v>
                </c:pt>
                <c:pt idx="387">
                  <c:v>72.489999999999995</c:v>
                </c:pt>
                <c:pt idx="388">
                  <c:v>72.489999999999995</c:v>
                </c:pt>
                <c:pt idx="389">
                  <c:v>72.440000000000026</c:v>
                </c:pt>
                <c:pt idx="390">
                  <c:v>72.430000000000007</c:v>
                </c:pt>
                <c:pt idx="391">
                  <c:v>72.36999999999999</c:v>
                </c:pt>
                <c:pt idx="392">
                  <c:v>72.28</c:v>
                </c:pt>
                <c:pt idx="393">
                  <c:v>72.260000000000005</c:v>
                </c:pt>
                <c:pt idx="394">
                  <c:v>72.239999999999995</c:v>
                </c:pt>
                <c:pt idx="395">
                  <c:v>72.23</c:v>
                </c:pt>
                <c:pt idx="396">
                  <c:v>72.23</c:v>
                </c:pt>
                <c:pt idx="397">
                  <c:v>72.209999999999994</c:v>
                </c:pt>
                <c:pt idx="398">
                  <c:v>72.2</c:v>
                </c:pt>
                <c:pt idx="399">
                  <c:v>72.11</c:v>
                </c:pt>
                <c:pt idx="400">
                  <c:v>71.989999999999995</c:v>
                </c:pt>
                <c:pt idx="401">
                  <c:v>71.989999999999995</c:v>
                </c:pt>
                <c:pt idx="402">
                  <c:v>71.959999999999994</c:v>
                </c:pt>
                <c:pt idx="403">
                  <c:v>71.930000000000007</c:v>
                </c:pt>
                <c:pt idx="404">
                  <c:v>71.709999999999994</c:v>
                </c:pt>
                <c:pt idx="405">
                  <c:v>71.69</c:v>
                </c:pt>
                <c:pt idx="406">
                  <c:v>71.69</c:v>
                </c:pt>
                <c:pt idx="407">
                  <c:v>71.69</c:v>
                </c:pt>
                <c:pt idx="408">
                  <c:v>71.61999999999999</c:v>
                </c:pt>
                <c:pt idx="409">
                  <c:v>71.59</c:v>
                </c:pt>
                <c:pt idx="410">
                  <c:v>71.53</c:v>
                </c:pt>
                <c:pt idx="411">
                  <c:v>71.510000000000005</c:v>
                </c:pt>
                <c:pt idx="412">
                  <c:v>71.48</c:v>
                </c:pt>
                <c:pt idx="413">
                  <c:v>71.38</c:v>
                </c:pt>
                <c:pt idx="414">
                  <c:v>71.36999999999999</c:v>
                </c:pt>
                <c:pt idx="415">
                  <c:v>71.349999999999994</c:v>
                </c:pt>
                <c:pt idx="416">
                  <c:v>71.31</c:v>
                </c:pt>
                <c:pt idx="417">
                  <c:v>71.3</c:v>
                </c:pt>
                <c:pt idx="418">
                  <c:v>71.3</c:v>
                </c:pt>
                <c:pt idx="419">
                  <c:v>71.3</c:v>
                </c:pt>
                <c:pt idx="420">
                  <c:v>71.23</c:v>
                </c:pt>
                <c:pt idx="421">
                  <c:v>71.209999999999994</c:v>
                </c:pt>
                <c:pt idx="422">
                  <c:v>71.209999999999994</c:v>
                </c:pt>
                <c:pt idx="423">
                  <c:v>71.09</c:v>
                </c:pt>
                <c:pt idx="424">
                  <c:v>71.08</c:v>
                </c:pt>
                <c:pt idx="425">
                  <c:v>71.08</c:v>
                </c:pt>
                <c:pt idx="426">
                  <c:v>71.040000000000006</c:v>
                </c:pt>
                <c:pt idx="427">
                  <c:v>71.040000000000006</c:v>
                </c:pt>
                <c:pt idx="428">
                  <c:v>71.03</c:v>
                </c:pt>
                <c:pt idx="429">
                  <c:v>70.989999999999995</c:v>
                </c:pt>
                <c:pt idx="430">
                  <c:v>70.910000000000025</c:v>
                </c:pt>
                <c:pt idx="431">
                  <c:v>70.910000000000025</c:v>
                </c:pt>
                <c:pt idx="432">
                  <c:v>70.910000000000025</c:v>
                </c:pt>
                <c:pt idx="433">
                  <c:v>70.89</c:v>
                </c:pt>
                <c:pt idx="434">
                  <c:v>70.89</c:v>
                </c:pt>
                <c:pt idx="435">
                  <c:v>70.849999999999994</c:v>
                </c:pt>
                <c:pt idx="436">
                  <c:v>70.790000000000006</c:v>
                </c:pt>
                <c:pt idx="437">
                  <c:v>70.790000000000006</c:v>
                </c:pt>
                <c:pt idx="438">
                  <c:v>70.77</c:v>
                </c:pt>
                <c:pt idx="439">
                  <c:v>70.760000000000005</c:v>
                </c:pt>
                <c:pt idx="440">
                  <c:v>70.75</c:v>
                </c:pt>
                <c:pt idx="441">
                  <c:v>70.75</c:v>
                </c:pt>
                <c:pt idx="442">
                  <c:v>70.73</c:v>
                </c:pt>
                <c:pt idx="443">
                  <c:v>70.709999999999994</c:v>
                </c:pt>
                <c:pt idx="444">
                  <c:v>70.709999999999994</c:v>
                </c:pt>
                <c:pt idx="445">
                  <c:v>70.7</c:v>
                </c:pt>
                <c:pt idx="446">
                  <c:v>70.669999999999987</c:v>
                </c:pt>
                <c:pt idx="447">
                  <c:v>70.61999999999999</c:v>
                </c:pt>
                <c:pt idx="448">
                  <c:v>70.53</c:v>
                </c:pt>
                <c:pt idx="449">
                  <c:v>70.48</c:v>
                </c:pt>
                <c:pt idx="450">
                  <c:v>70.48</c:v>
                </c:pt>
                <c:pt idx="451">
                  <c:v>70.48</c:v>
                </c:pt>
                <c:pt idx="452">
                  <c:v>70.47</c:v>
                </c:pt>
                <c:pt idx="453">
                  <c:v>70.36999999999999</c:v>
                </c:pt>
                <c:pt idx="454">
                  <c:v>70.349999999999994</c:v>
                </c:pt>
                <c:pt idx="455">
                  <c:v>70.349999999999994</c:v>
                </c:pt>
                <c:pt idx="456">
                  <c:v>70.33</c:v>
                </c:pt>
                <c:pt idx="457">
                  <c:v>70.25</c:v>
                </c:pt>
                <c:pt idx="458">
                  <c:v>70.25</c:v>
                </c:pt>
                <c:pt idx="459">
                  <c:v>70.22</c:v>
                </c:pt>
                <c:pt idx="460">
                  <c:v>70.169999999999987</c:v>
                </c:pt>
                <c:pt idx="461">
                  <c:v>70.14</c:v>
                </c:pt>
                <c:pt idx="462">
                  <c:v>70.13</c:v>
                </c:pt>
                <c:pt idx="463">
                  <c:v>70.040000000000006</c:v>
                </c:pt>
                <c:pt idx="464">
                  <c:v>70.040000000000006</c:v>
                </c:pt>
                <c:pt idx="465">
                  <c:v>69.97</c:v>
                </c:pt>
                <c:pt idx="466">
                  <c:v>69.92</c:v>
                </c:pt>
                <c:pt idx="467">
                  <c:v>69.910000000000025</c:v>
                </c:pt>
                <c:pt idx="468">
                  <c:v>69.86999999999999</c:v>
                </c:pt>
                <c:pt idx="469">
                  <c:v>69.849999999999994</c:v>
                </c:pt>
                <c:pt idx="470">
                  <c:v>69.81</c:v>
                </c:pt>
                <c:pt idx="471">
                  <c:v>69.760000000000005</c:v>
                </c:pt>
                <c:pt idx="472">
                  <c:v>69.739999999999995</c:v>
                </c:pt>
                <c:pt idx="473">
                  <c:v>69.669999999999987</c:v>
                </c:pt>
                <c:pt idx="474">
                  <c:v>69.66</c:v>
                </c:pt>
                <c:pt idx="475">
                  <c:v>69.66</c:v>
                </c:pt>
                <c:pt idx="476">
                  <c:v>69.59</c:v>
                </c:pt>
                <c:pt idx="477">
                  <c:v>69.53</c:v>
                </c:pt>
                <c:pt idx="478">
                  <c:v>69.53</c:v>
                </c:pt>
                <c:pt idx="479">
                  <c:v>69.410000000000025</c:v>
                </c:pt>
                <c:pt idx="480">
                  <c:v>69.290000000000006</c:v>
                </c:pt>
                <c:pt idx="481">
                  <c:v>69.2</c:v>
                </c:pt>
                <c:pt idx="482">
                  <c:v>69.149999999999991</c:v>
                </c:pt>
                <c:pt idx="483">
                  <c:v>69.06</c:v>
                </c:pt>
                <c:pt idx="484">
                  <c:v>69.03</c:v>
                </c:pt>
                <c:pt idx="485">
                  <c:v>68.98</c:v>
                </c:pt>
                <c:pt idx="486">
                  <c:v>68.940000000000026</c:v>
                </c:pt>
                <c:pt idx="487">
                  <c:v>68.92</c:v>
                </c:pt>
                <c:pt idx="488">
                  <c:v>68.89</c:v>
                </c:pt>
                <c:pt idx="489">
                  <c:v>68.69</c:v>
                </c:pt>
                <c:pt idx="490">
                  <c:v>68.64</c:v>
                </c:pt>
                <c:pt idx="491">
                  <c:v>68.61999999999999</c:v>
                </c:pt>
                <c:pt idx="492">
                  <c:v>68.61999999999999</c:v>
                </c:pt>
                <c:pt idx="493">
                  <c:v>68.55</c:v>
                </c:pt>
                <c:pt idx="494">
                  <c:v>68.53</c:v>
                </c:pt>
                <c:pt idx="495">
                  <c:v>68.5</c:v>
                </c:pt>
                <c:pt idx="496">
                  <c:v>68.430000000000007</c:v>
                </c:pt>
                <c:pt idx="497">
                  <c:v>68.38</c:v>
                </c:pt>
                <c:pt idx="498">
                  <c:v>68.3</c:v>
                </c:pt>
                <c:pt idx="499">
                  <c:v>68.28</c:v>
                </c:pt>
              </c:numCache>
            </c:numRef>
          </c:val>
        </c:ser>
        <c:ser>
          <c:idx val="1"/>
          <c:order val="1"/>
          <c:tx>
            <c:strRef>
              <c:f>Лист4!$B$1</c:f>
              <c:strCache>
                <c:ptCount val="1"/>
                <c:pt idx="0">
                  <c:v>Трафик</c:v>
                </c:pt>
              </c:strCache>
            </c:strRef>
          </c:tx>
          <c:marker>
            <c:symbol val="none"/>
          </c:marker>
          <c:val>
            <c:numRef>
              <c:f>Лист4!$B$2:$B$501</c:f>
              <c:numCache>
                <c:formatCode>General</c:formatCode>
                <c:ptCount val="50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100</c:v>
                </c:pt>
                <c:pt idx="242">
                  <c:v>100</c:v>
                </c:pt>
                <c:pt idx="243">
                  <c:v>100</c:v>
                </c:pt>
                <c:pt idx="244">
                  <c:v>100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100</c:v>
                </c:pt>
                <c:pt idx="256">
                  <c:v>100</c:v>
                </c:pt>
                <c:pt idx="257">
                  <c:v>100</c:v>
                </c:pt>
                <c:pt idx="258">
                  <c:v>100</c:v>
                </c:pt>
                <c:pt idx="259">
                  <c:v>100</c:v>
                </c:pt>
                <c:pt idx="260">
                  <c:v>100</c:v>
                </c:pt>
                <c:pt idx="261">
                  <c:v>100</c:v>
                </c:pt>
                <c:pt idx="262">
                  <c:v>100</c:v>
                </c:pt>
                <c:pt idx="263">
                  <c:v>100</c:v>
                </c:pt>
                <c:pt idx="264">
                  <c:v>100</c:v>
                </c:pt>
                <c:pt idx="265">
                  <c:v>100</c:v>
                </c:pt>
                <c:pt idx="266">
                  <c:v>100</c:v>
                </c:pt>
                <c:pt idx="267">
                  <c:v>100</c:v>
                </c:pt>
                <c:pt idx="268">
                  <c:v>100</c:v>
                </c:pt>
                <c:pt idx="269">
                  <c:v>100</c:v>
                </c:pt>
                <c:pt idx="270">
                  <c:v>100</c:v>
                </c:pt>
                <c:pt idx="271">
                  <c:v>100</c:v>
                </c:pt>
                <c:pt idx="272">
                  <c:v>100</c:v>
                </c:pt>
                <c:pt idx="273">
                  <c:v>100</c:v>
                </c:pt>
                <c:pt idx="274">
                  <c:v>100</c:v>
                </c:pt>
                <c:pt idx="275">
                  <c:v>100</c:v>
                </c:pt>
                <c:pt idx="276">
                  <c:v>100</c:v>
                </c:pt>
                <c:pt idx="277">
                  <c:v>100</c:v>
                </c:pt>
                <c:pt idx="278">
                  <c:v>100</c:v>
                </c:pt>
                <c:pt idx="279">
                  <c:v>100</c:v>
                </c:pt>
                <c:pt idx="280">
                  <c:v>100</c:v>
                </c:pt>
                <c:pt idx="281">
                  <c:v>100</c:v>
                </c:pt>
                <c:pt idx="282">
                  <c:v>100</c:v>
                </c:pt>
                <c:pt idx="283">
                  <c:v>100</c:v>
                </c:pt>
                <c:pt idx="284">
                  <c:v>100</c:v>
                </c:pt>
                <c:pt idx="285">
                  <c:v>100</c:v>
                </c:pt>
                <c:pt idx="286">
                  <c:v>100</c:v>
                </c:pt>
                <c:pt idx="287">
                  <c:v>100</c:v>
                </c:pt>
                <c:pt idx="288">
                  <c:v>100</c:v>
                </c:pt>
                <c:pt idx="289">
                  <c:v>100</c:v>
                </c:pt>
                <c:pt idx="290">
                  <c:v>100</c:v>
                </c:pt>
                <c:pt idx="291">
                  <c:v>100</c:v>
                </c:pt>
                <c:pt idx="292">
                  <c:v>100</c:v>
                </c:pt>
                <c:pt idx="293">
                  <c:v>100</c:v>
                </c:pt>
                <c:pt idx="294">
                  <c:v>100</c:v>
                </c:pt>
                <c:pt idx="295">
                  <c:v>100</c:v>
                </c:pt>
                <c:pt idx="296">
                  <c:v>100</c:v>
                </c:pt>
                <c:pt idx="297">
                  <c:v>100</c:v>
                </c:pt>
                <c:pt idx="298">
                  <c:v>100</c:v>
                </c:pt>
                <c:pt idx="299">
                  <c:v>100</c:v>
                </c:pt>
                <c:pt idx="300">
                  <c:v>100</c:v>
                </c:pt>
                <c:pt idx="301">
                  <c:v>100</c:v>
                </c:pt>
                <c:pt idx="302">
                  <c:v>100</c:v>
                </c:pt>
                <c:pt idx="303">
                  <c:v>100</c:v>
                </c:pt>
                <c:pt idx="304">
                  <c:v>100</c:v>
                </c:pt>
                <c:pt idx="305">
                  <c:v>100</c:v>
                </c:pt>
                <c:pt idx="306">
                  <c:v>100</c:v>
                </c:pt>
                <c:pt idx="307">
                  <c:v>100</c:v>
                </c:pt>
                <c:pt idx="308">
                  <c:v>100</c:v>
                </c:pt>
                <c:pt idx="309">
                  <c:v>100</c:v>
                </c:pt>
                <c:pt idx="310">
                  <c:v>100</c:v>
                </c:pt>
                <c:pt idx="311">
                  <c:v>100</c:v>
                </c:pt>
                <c:pt idx="312">
                  <c:v>100</c:v>
                </c:pt>
                <c:pt idx="313">
                  <c:v>100</c:v>
                </c:pt>
                <c:pt idx="314">
                  <c:v>100</c:v>
                </c:pt>
                <c:pt idx="315">
                  <c:v>100</c:v>
                </c:pt>
                <c:pt idx="316">
                  <c:v>100</c:v>
                </c:pt>
                <c:pt idx="317">
                  <c:v>100</c:v>
                </c:pt>
                <c:pt idx="318">
                  <c:v>100</c:v>
                </c:pt>
                <c:pt idx="319">
                  <c:v>100</c:v>
                </c:pt>
                <c:pt idx="320">
                  <c:v>100</c:v>
                </c:pt>
                <c:pt idx="321">
                  <c:v>100</c:v>
                </c:pt>
                <c:pt idx="322">
                  <c:v>100</c:v>
                </c:pt>
                <c:pt idx="323">
                  <c:v>100</c:v>
                </c:pt>
                <c:pt idx="324">
                  <c:v>100</c:v>
                </c:pt>
                <c:pt idx="325">
                  <c:v>100</c:v>
                </c:pt>
                <c:pt idx="326">
                  <c:v>100</c:v>
                </c:pt>
                <c:pt idx="327">
                  <c:v>100</c:v>
                </c:pt>
                <c:pt idx="328">
                  <c:v>100</c:v>
                </c:pt>
                <c:pt idx="329">
                  <c:v>100</c:v>
                </c:pt>
                <c:pt idx="330">
                  <c:v>100</c:v>
                </c:pt>
                <c:pt idx="331">
                  <c:v>100</c:v>
                </c:pt>
                <c:pt idx="332">
                  <c:v>100</c:v>
                </c:pt>
                <c:pt idx="333">
                  <c:v>100</c:v>
                </c:pt>
                <c:pt idx="334">
                  <c:v>100</c:v>
                </c:pt>
                <c:pt idx="335">
                  <c:v>100</c:v>
                </c:pt>
                <c:pt idx="336">
                  <c:v>100</c:v>
                </c:pt>
                <c:pt idx="337">
                  <c:v>100</c:v>
                </c:pt>
                <c:pt idx="338">
                  <c:v>100</c:v>
                </c:pt>
                <c:pt idx="339">
                  <c:v>100</c:v>
                </c:pt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  <c:pt idx="388">
                  <c:v>100</c:v>
                </c:pt>
                <c:pt idx="389">
                  <c:v>100</c:v>
                </c:pt>
                <c:pt idx="390">
                  <c:v>100</c:v>
                </c:pt>
                <c:pt idx="391">
                  <c:v>100</c:v>
                </c:pt>
                <c:pt idx="392">
                  <c:v>100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100</c:v>
                </c:pt>
                <c:pt idx="418">
                  <c:v>100</c:v>
                </c:pt>
                <c:pt idx="419">
                  <c:v>100</c:v>
                </c:pt>
                <c:pt idx="420">
                  <c:v>100</c:v>
                </c:pt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  <c:pt idx="424">
                  <c:v>100</c:v>
                </c:pt>
                <c:pt idx="425">
                  <c:v>100</c:v>
                </c:pt>
                <c:pt idx="426">
                  <c:v>100</c:v>
                </c:pt>
                <c:pt idx="427">
                  <c:v>100</c:v>
                </c:pt>
                <c:pt idx="428">
                  <c:v>100</c:v>
                </c:pt>
                <c:pt idx="429">
                  <c:v>100</c:v>
                </c:pt>
                <c:pt idx="430">
                  <c:v>100</c:v>
                </c:pt>
                <c:pt idx="431">
                  <c:v>100</c:v>
                </c:pt>
                <c:pt idx="432">
                  <c:v>100</c:v>
                </c:pt>
                <c:pt idx="433">
                  <c:v>100</c:v>
                </c:pt>
                <c:pt idx="434">
                  <c:v>100</c:v>
                </c:pt>
                <c:pt idx="435">
                  <c:v>100</c:v>
                </c:pt>
                <c:pt idx="436">
                  <c:v>100</c:v>
                </c:pt>
                <c:pt idx="437">
                  <c:v>100</c:v>
                </c:pt>
                <c:pt idx="438">
                  <c:v>100</c:v>
                </c:pt>
                <c:pt idx="439">
                  <c:v>100</c:v>
                </c:pt>
                <c:pt idx="440">
                  <c:v>100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100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462">
                  <c:v>100</c:v>
                </c:pt>
                <c:pt idx="463">
                  <c:v>100</c:v>
                </c:pt>
                <c:pt idx="464">
                  <c:v>100</c:v>
                </c:pt>
                <c:pt idx="465">
                  <c:v>100</c:v>
                </c:pt>
                <c:pt idx="466">
                  <c:v>100</c:v>
                </c:pt>
                <c:pt idx="467">
                  <c:v>100</c:v>
                </c:pt>
                <c:pt idx="468">
                  <c:v>100</c:v>
                </c:pt>
                <c:pt idx="469">
                  <c:v>100</c:v>
                </c:pt>
                <c:pt idx="470">
                  <c:v>100</c:v>
                </c:pt>
                <c:pt idx="471">
                  <c:v>100</c:v>
                </c:pt>
                <c:pt idx="472">
                  <c:v>100</c:v>
                </c:pt>
                <c:pt idx="473">
                  <c:v>100</c:v>
                </c:pt>
                <c:pt idx="474">
                  <c:v>100</c:v>
                </c:pt>
                <c:pt idx="475">
                  <c:v>100</c:v>
                </c:pt>
                <c:pt idx="476">
                  <c:v>100</c:v>
                </c:pt>
                <c:pt idx="477">
                  <c:v>100</c:v>
                </c:pt>
                <c:pt idx="478">
                  <c:v>100</c:v>
                </c:pt>
                <c:pt idx="479">
                  <c:v>100</c:v>
                </c:pt>
                <c:pt idx="480">
                  <c:v>100</c:v>
                </c:pt>
                <c:pt idx="481">
                  <c:v>100</c:v>
                </c:pt>
                <c:pt idx="482">
                  <c:v>100</c:v>
                </c:pt>
                <c:pt idx="483">
                  <c:v>100</c:v>
                </c:pt>
                <c:pt idx="484">
                  <c:v>100</c:v>
                </c:pt>
                <c:pt idx="485">
                  <c:v>100</c:v>
                </c:pt>
                <c:pt idx="486">
                  <c:v>100</c:v>
                </c:pt>
                <c:pt idx="487">
                  <c:v>100</c:v>
                </c:pt>
                <c:pt idx="488">
                  <c:v>100</c:v>
                </c:pt>
                <c:pt idx="489">
                  <c:v>100</c:v>
                </c:pt>
                <c:pt idx="490">
                  <c:v>100</c:v>
                </c:pt>
                <c:pt idx="491">
                  <c:v>100</c:v>
                </c:pt>
                <c:pt idx="492">
                  <c:v>100</c:v>
                </c:pt>
                <c:pt idx="493">
                  <c:v>100</c:v>
                </c:pt>
                <c:pt idx="494">
                  <c:v>100</c:v>
                </c:pt>
                <c:pt idx="495">
                  <c:v>100</c:v>
                </c:pt>
                <c:pt idx="496">
                  <c:v>100</c:v>
                </c:pt>
                <c:pt idx="497">
                  <c:v>100</c:v>
                </c:pt>
                <c:pt idx="498">
                  <c:v>100</c:v>
                </c:pt>
                <c:pt idx="499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Лист4!$C$1</c:f>
              <c:strCache>
                <c:ptCount val="1"/>
                <c:pt idx="0">
                  <c:v>SMM</c:v>
                </c:pt>
              </c:strCache>
            </c:strRef>
          </c:tx>
          <c:marker>
            <c:symbol val="none"/>
          </c:marker>
          <c:val>
            <c:numRef>
              <c:f>Лист4!$C$2:$C$501</c:f>
              <c:numCache>
                <c:formatCode>General</c:formatCode>
                <c:ptCount val="50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100</c:v>
                </c:pt>
                <c:pt idx="242">
                  <c:v>100</c:v>
                </c:pt>
                <c:pt idx="243">
                  <c:v>100</c:v>
                </c:pt>
                <c:pt idx="244">
                  <c:v>100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100</c:v>
                </c:pt>
                <c:pt idx="256">
                  <c:v>100</c:v>
                </c:pt>
                <c:pt idx="257">
                  <c:v>100</c:v>
                </c:pt>
                <c:pt idx="258">
                  <c:v>100</c:v>
                </c:pt>
                <c:pt idx="259">
                  <c:v>100</c:v>
                </c:pt>
                <c:pt idx="260">
                  <c:v>100</c:v>
                </c:pt>
                <c:pt idx="261">
                  <c:v>100</c:v>
                </c:pt>
                <c:pt idx="262">
                  <c:v>100</c:v>
                </c:pt>
                <c:pt idx="263">
                  <c:v>100</c:v>
                </c:pt>
                <c:pt idx="264">
                  <c:v>100</c:v>
                </c:pt>
                <c:pt idx="265">
                  <c:v>100</c:v>
                </c:pt>
                <c:pt idx="266">
                  <c:v>100</c:v>
                </c:pt>
                <c:pt idx="267">
                  <c:v>100</c:v>
                </c:pt>
                <c:pt idx="268">
                  <c:v>100</c:v>
                </c:pt>
                <c:pt idx="269">
                  <c:v>100</c:v>
                </c:pt>
                <c:pt idx="270">
                  <c:v>100</c:v>
                </c:pt>
                <c:pt idx="271">
                  <c:v>100</c:v>
                </c:pt>
                <c:pt idx="272">
                  <c:v>100</c:v>
                </c:pt>
                <c:pt idx="273">
                  <c:v>100</c:v>
                </c:pt>
                <c:pt idx="274">
                  <c:v>100</c:v>
                </c:pt>
                <c:pt idx="275">
                  <c:v>100</c:v>
                </c:pt>
                <c:pt idx="276">
                  <c:v>100</c:v>
                </c:pt>
                <c:pt idx="277">
                  <c:v>100</c:v>
                </c:pt>
                <c:pt idx="278">
                  <c:v>100</c:v>
                </c:pt>
                <c:pt idx="279">
                  <c:v>100</c:v>
                </c:pt>
                <c:pt idx="280">
                  <c:v>100</c:v>
                </c:pt>
                <c:pt idx="281">
                  <c:v>100</c:v>
                </c:pt>
                <c:pt idx="282">
                  <c:v>100</c:v>
                </c:pt>
                <c:pt idx="283">
                  <c:v>100</c:v>
                </c:pt>
                <c:pt idx="284">
                  <c:v>100</c:v>
                </c:pt>
                <c:pt idx="285">
                  <c:v>100</c:v>
                </c:pt>
                <c:pt idx="286">
                  <c:v>100</c:v>
                </c:pt>
                <c:pt idx="287">
                  <c:v>100</c:v>
                </c:pt>
                <c:pt idx="288">
                  <c:v>100</c:v>
                </c:pt>
                <c:pt idx="289">
                  <c:v>100</c:v>
                </c:pt>
                <c:pt idx="290">
                  <c:v>100</c:v>
                </c:pt>
                <c:pt idx="291">
                  <c:v>100</c:v>
                </c:pt>
                <c:pt idx="292">
                  <c:v>100</c:v>
                </c:pt>
                <c:pt idx="293">
                  <c:v>100</c:v>
                </c:pt>
                <c:pt idx="294">
                  <c:v>100</c:v>
                </c:pt>
                <c:pt idx="295">
                  <c:v>100</c:v>
                </c:pt>
                <c:pt idx="296">
                  <c:v>100</c:v>
                </c:pt>
                <c:pt idx="297">
                  <c:v>100</c:v>
                </c:pt>
                <c:pt idx="298">
                  <c:v>100</c:v>
                </c:pt>
                <c:pt idx="299">
                  <c:v>100</c:v>
                </c:pt>
                <c:pt idx="300">
                  <c:v>100</c:v>
                </c:pt>
                <c:pt idx="301">
                  <c:v>100</c:v>
                </c:pt>
                <c:pt idx="302">
                  <c:v>100</c:v>
                </c:pt>
                <c:pt idx="303">
                  <c:v>100</c:v>
                </c:pt>
                <c:pt idx="304">
                  <c:v>100</c:v>
                </c:pt>
                <c:pt idx="305">
                  <c:v>100</c:v>
                </c:pt>
                <c:pt idx="306">
                  <c:v>100</c:v>
                </c:pt>
                <c:pt idx="307">
                  <c:v>100</c:v>
                </c:pt>
                <c:pt idx="308">
                  <c:v>100</c:v>
                </c:pt>
                <c:pt idx="309">
                  <c:v>100</c:v>
                </c:pt>
                <c:pt idx="310">
                  <c:v>100</c:v>
                </c:pt>
                <c:pt idx="311">
                  <c:v>100</c:v>
                </c:pt>
                <c:pt idx="312">
                  <c:v>100</c:v>
                </c:pt>
                <c:pt idx="313">
                  <c:v>100</c:v>
                </c:pt>
                <c:pt idx="314">
                  <c:v>100</c:v>
                </c:pt>
                <c:pt idx="315">
                  <c:v>100</c:v>
                </c:pt>
                <c:pt idx="316">
                  <c:v>100</c:v>
                </c:pt>
                <c:pt idx="317">
                  <c:v>100</c:v>
                </c:pt>
                <c:pt idx="318">
                  <c:v>100</c:v>
                </c:pt>
                <c:pt idx="319">
                  <c:v>100</c:v>
                </c:pt>
                <c:pt idx="320">
                  <c:v>100</c:v>
                </c:pt>
                <c:pt idx="321">
                  <c:v>100</c:v>
                </c:pt>
                <c:pt idx="322">
                  <c:v>100</c:v>
                </c:pt>
                <c:pt idx="323">
                  <c:v>100</c:v>
                </c:pt>
                <c:pt idx="324">
                  <c:v>100</c:v>
                </c:pt>
                <c:pt idx="325">
                  <c:v>100</c:v>
                </c:pt>
                <c:pt idx="326">
                  <c:v>100</c:v>
                </c:pt>
                <c:pt idx="327">
                  <c:v>100</c:v>
                </c:pt>
                <c:pt idx="328">
                  <c:v>100</c:v>
                </c:pt>
                <c:pt idx="329">
                  <c:v>100</c:v>
                </c:pt>
                <c:pt idx="330">
                  <c:v>100</c:v>
                </c:pt>
                <c:pt idx="331">
                  <c:v>100</c:v>
                </c:pt>
                <c:pt idx="332">
                  <c:v>100</c:v>
                </c:pt>
                <c:pt idx="333">
                  <c:v>100</c:v>
                </c:pt>
                <c:pt idx="334">
                  <c:v>100</c:v>
                </c:pt>
                <c:pt idx="335">
                  <c:v>100</c:v>
                </c:pt>
                <c:pt idx="336">
                  <c:v>100</c:v>
                </c:pt>
                <c:pt idx="337">
                  <c:v>100</c:v>
                </c:pt>
                <c:pt idx="338">
                  <c:v>100</c:v>
                </c:pt>
                <c:pt idx="339">
                  <c:v>100</c:v>
                </c:pt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  <c:pt idx="388">
                  <c:v>100</c:v>
                </c:pt>
                <c:pt idx="389">
                  <c:v>100</c:v>
                </c:pt>
                <c:pt idx="390">
                  <c:v>100</c:v>
                </c:pt>
                <c:pt idx="391">
                  <c:v>100</c:v>
                </c:pt>
                <c:pt idx="392">
                  <c:v>100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100</c:v>
                </c:pt>
                <c:pt idx="418">
                  <c:v>100</c:v>
                </c:pt>
                <c:pt idx="419">
                  <c:v>100</c:v>
                </c:pt>
                <c:pt idx="420">
                  <c:v>100</c:v>
                </c:pt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  <c:pt idx="424">
                  <c:v>100</c:v>
                </c:pt>
                <c:pt idx="425">
                  <c:v>100</c:v>
                </c:pt>
                <c:pt idx="426">
                  <c:v>100</c:v>
                </c:pt>
                <c:pt idx="427">
                  <c:v>100</c:v>
                </c:pt>
                <c:pt idx="428">
                  <c:v>100</c:v>
                </c:pt>
                <c:pt idx="429">
                  <c:v>100</c:v>
                </c:pt>
                <c:pt idx="430">
                  <c:v>100</c:v>
                </c:pt>
                <c:pt idx="431">
                  <c:v>100</c:v>
                </c:pt>
                <c:pt idx="432">
                  <c:v>100</c:v>
                </c:pt>
                <c:pt idx="433">
                  <c:v>100</c:v>
                </c:pt>
                <c:pt idx="434">
                  <c:v>100</c:v>
                </c:pt>
                <c:pt idx="435">
                  <c:v>100</c:v>
                </c:pt>
                <c:pt idx="436">
                  <c:v>100</c:v>
                </c:pt>
                <c:pt idx="437">
                  <c:v>100</c:v>
                </c:pt>
                <c:pt idx="438">
                  <c:v>100</c:v>
                </c:pt>
                <c:pt idx="439">
                  <c:v>100</c:v>
                </c:pt>
                <c:pt idx="440">
                  <c:v>100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100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462">
                  <c:v>100</c:v>
                </c:pt>
                <c:pt idx="463">
                  <c:v>100</c:v>
                </c:pt>
                <c:pt idx="464">
                  <c:v>100</c:v>
                </c:pt>
                <c:pt idx="465">
                  <c:v>100</c:v>
                </c:pt>
                <c:pt idx="466">
                  <c:v>100</c:v>
                </c:pt>
                <c:pt idx="467">
                  <c:v>100</c:v>
                </c:pt>
                <c:pt idx="468">
                  <c:v>100</c:v>
                </c:pt>
                <c:pt idx="469">
                  <c:v>100</c:v>
                </c:pt>
                <c:pt idx="470">
                  <c:v>100</c:v>
                </c:pt>
                <c:pt idx="471">
                  <c:v>100</c:v>
                </c:pt>
                <c:pt idx="472">
                  <c:v>100</c:v>
                </c:pt>
                <c:pt idx="473">
                  <c:v>100</c:v>
                </c:pt>
                <c:pt idx="474">
                  <c:v>100</c:v>
                </c:pt>
                <c:pt idx="475">
                  <c:v>100</c:v>
                </c:pt>
                <c:pt idx="476">
                  <c:v>100</c:v>
                </c:pt>
                <c:pt idx="477">
                  <c:v>100</c:v>
                </c:pt>
                <c:pt idx="478">
                  <c:v>100</c:v>
                </c:pt>
                <c:pt idx="479">
                  <c:v>100</c:v>
                </c:pt>
                <c:pt idx="480">
                  <c:v>100</c:v>
                </c:pt>
                <c:pt idx="481">
                  <c:v>100</c:v>
                </c:pt>
                <c:pt idx="482">
                  <c:v>100</c:v>
                </c:pt>
                <c:pt idx="483">
                  <c:v>100</c:v>
                </c:pt>
                <c:pt idx="484">
                  <c:v>100</c:v>
                </c:pt>
                <c:pt idx="485">
                  <c:v>100</c:v>
                </c:pt>
                <c:pt idx="486">
                  <c:v>100</c:v>
                </c:pt>
                <c:pt idx="487">
                  <c:v>100</c:v>
                </c:pt>
                <c:pt idx="488">
                  <c:v>100</c:v>
                </c:pt>
                <c:pt idx="489">
                  <c:v>100</c:v>
                </c:pt>
                <c:pt idx="490">
                  <c:v>100</c:v>
                </c:pt>
                <c:pt idx="491">
                  <c:v>100</c:v>
                </c:pt>
                <c:pt idx="492">
                  <c:v>100</c:v>
                </c:pt>
                <c:pt idx="493">
                  <c:v>100</c:v>
                </c:pt>
                <c:pt idx="494">
                  <c:v>100</c:v>
                </c:pt>
                <c:pt idx="495">
                  <c:v>100</c:v>
                </c:pt>
                <c:pt idx="496">
                  <c:v>100</c:v>
                </c:pt>
                <c:pt idx="497">
                  <c:v>100</c:v>
                </c:pt>
                <c:pt idx="498">
                  <c:v>100</c:v>
                </c:pt>
                <c:pt idx="499">
                  <c:v>100</c:v>
                </c:pt>
              </c:numCache>
            </c:numRef>
          </c:val>
        </c:ser>
        <c:marker val="1"/>
        <c:axId val="63063552"/>
        <c:axId val="63065088"/>
      </c:lineChart>
      <c:catAx>
        <c:axId val="63063552"/>
        <c:scaling>
          <c:orientation val="minMax"/>
        </c:scaling>
        <c:axPos val="b"/>
        <c:tickLblPos val="nextTo"/>
        <c:crossAx val="63065088"/>
        <c:crosses val="autoZero"/>
        <c:auto val="1"/>
        <c:lblAlgn val="ctr"/>
        <c:lblOffset val="100"/>
      </c:catAx>
      <c:valAx>
        <c:axId val="6306508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630635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Лист2!$D$1</c:f>
              <c:strCache>
                <c:ptCount val="1"/>
                <c:pt idx="0">
                  <c:v>Фирма1</c:v>
                </c:pt>
              </c:strCache>
            </c:strRef>
          </c:tx>
          <c:marker>
            <c:symbol val="none"/>
          </c:marker>
          <c:val>
            <c:numRef>
              <c:f>Лист2!$D$2:$D$26</c:f>
              <c:numCache>
                <c:formatCode>General</c:formatCode>
                <c:ptCount val="25"/>
                <c:pt idx="0">
                  <c:v>51.988728242103178</c:v>
                </c:pt>
                <c:pt idx="1">
                  <c:v>52.042466598535761</c:v>
                </c:pt>
                <c:pt idx="2">
                  <c:v>51.813440890252707</c:v>
                </c:pt>
                <c:pt idx="3">
                  <c:v>51.725976256679928</c:v>
                </c:pt>
                <c:pt idx="4">
                  <c:v>51.703770507034008</c:v>
                </c:pt>
                <c:pt idx="5">
                  <c:v>51.77793695251556</c:v>
                </c:pt>
                <c:pt idx="6">
                  <c:v>51.493394051706034</c:v>
                </c:pt>
                <c:pt idx="7">
                  <c:v>51.952404247508191</c:v>
                </c:pt>
                <c:pt idx="8">
                  <c:v>52.525719232417963</c:v>
                </c:pt>
                <c:pt idx="9">
                  <c:v>53.391366030157485</c:v>
                </c:pt>
                <c:pt idx="10">
                  <c:v>53.692807589945204</c:v>
                </c:pt>
                <c:pt idx="11">
                  <c:v>56</c:v>
                </c:pt>
                <c:pt idx="12">
                  <c:v>55.088508485732795</c:v>
                </c:pt>
                <c:pt idx="13">
                  <c:v>55.63805287222015</c:v>
                </c:pt>
                <c:pt idx="14">
                  <c:v>55.83214405194515</c:v>
                </c:pt>
                <c:pt idx="15">
                  <c:v>56.831707183212743</c:v>
                </c:pt>
                <c:pt idx="16">
                  <c:v>57.335591545715594</c:v>
                </c:pt>
                <c:pt idx="17">
                  <c:v>57.931997442163492</c:v>
                </c:pt>
                <c:pt idx="18">
                  <c:v>64</c:v>
                </c:pt>
                <c:pt idx="19">
                  <c:v>58.303990351796386</c:v>
                </c:pt>
                <c:pt idx="20">
                  <c:v>59.31761570026945</c:v>
                </c:pt>
                <c:pt idx="21">
                  <c:v>59.376858607986449</c:v>
                </c:pt>
                <c:pt idx="22">
                  <c:v>59.715401467322202</c:v>
                </c:pt>
                <c:pt idx="23">
                  <c:v>60.071634542218774</c:v>
                </c:pt>
                <c:pt idx="24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Лист2!$E$1</c:f>
              <c:strCache>
                <c:ptCount val="1"/>
                <c:pt idx="0">
                  <c:v>Фирма2</c:v>
                </c:pt>
              </c:strCache>
            </c:strRef>
          </c:tx>
          <c:marker>
            <c:symbol val="none"/>
          </c:marker>
          <c:val>
            <c:numRef>
              <c:f>Лист2!$E$2:$E$26</c:f>
              <c:numCache>
                <c:formatCode>General</c:formatCode>
                <c:ptCount val="25"/>
                <c:pt idx="0">
                  <c:v>34</c:v>
                </c:pt>
                <c:pt idx="1">
                  <c:v>35.947961651107391</c:v>
                </c:pt>
                <c:pt idx="2">
                  <c:v>36.559685961642629</c:v>
                </c:pt>
                <c:pt idx="3">
                  <c:v>36.119996160322508</c:v>
                </c:pt>
                <c:pt idx="4">
                  <c:v>37.912266883454244</c:v>
                </c:pt>
                <c:pt idx="5">
                  <c:v>37.861120696496826</c:v>
                </c:pt>
                <c:pt idx="6">
                  <c:v>38.364799374382891</c:v>
                </c:pt>
                <c:pt idx="7">
                  <c:v>39.421472356414256</c:v>
                </c:pt>
                <c:pt idx="8">
                  <c:v>41.502347298629992</c:v>
                </c:pt>
                <c:pt idx="9">
                  <c:v>41.511544503815486</c:v>
                </c:pt>
                <c:pt idx="10">
                  <c:v>43.773916550516049</c:v>
                </c:pt>
                <c:pt idx="11">
                  <c:v>45.197025269169863</c:v>
                </c:pt>
                <c:pt idx="12">
                  <c:v>44.485236267314725</c:v>
                </c:pt>
                <c:pt idx="13">
                  <c:v>47.073908983087961</c:v>
                </c:pt>
                <c:pt idx="14">
                  <c:v>48.711916975072086</c:v>
                </c:pt>
                <c:pt idx="15">
                  <c:v>48.600505810979818</c:v>
                </c:pt>
                <c:pt idx="16">
                  <c:v>48.993234033198171</c:v>
                </c:pt>
                <c:pt idx="17">
                  <c:v>49.941971344035487</c:v>
                </c:pt>
                <c:pt idx="18">
                  <c:v>52.556776281459243</c:v>
                </c:pt>
                <c:pt idx="19">
                  <c:v>54.272117596021616</c:v>
                </c:pt>
                <c:pt idx="20">
                  <c:v>53.080354686124309</c:v>
                </c:pt>
                <c:pt idx="21">
                  <c:v>56.198661630235172</c:v>
                </c:pt>
                <c:pt idx="22">
                  <c:v>57.645928362923826</c:v>
                </c:pt>
                <c:pt idx="23">
                  <c:v>57.753178109244196</c:v>
                </c:pt>
                <c:pt idx="24">
                  <c:v>58.254179400348157</c:v>
                </c:pt>
              </c:numCache>
            </c:numRef>
          </c:val>
        </c:ser>
        <c:marker val="1"/>
        <c:axId val="74992256"/>
        <c:axId val="74994048"/>
      </c:lineChart>
      <c:catAx>
        <c:axId val="74992256"/>
        <c:scaling>
          <c:orientation val="minMax"/>
        </c:scaling>
        <c:axPos val="b"/>
        <c:tickLblPos val="nextTo"/>
        <c:crossAx val="74994048"/>
        <c:crosses val="autoZero"/>
        <c:auto val="1"/>
        <c:lblAlgn val="ctr"/>
        <c:lblOffset val="100"/>
      </c:catAx>
      <c:valAx>
        <c:axId val="74994048"/>
        <c:scaling>
          <c:orientation val="minMax"/>
          <c:min val="30"/>
        </c:scaling>
        <c:axPos val="l"/>
        <c:majorGridlines/>
        <c:numFmt formatCode="General" sourceLinked="1"/>
        <c:tickLblPos val="nextTo"/>
        <c:crossAx val="749922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 dirty="0"/>
              <a:t>Экономия </a:t>
            </a:r>
          </a:p>
          <a:p>
            <a:pPr>
              <a:defRPr/>
            </a:pPr>
            <a:r>
              <a:rPr lang="ru-RU" dirty="0"/>
              <a:t>(</a:t>
            </a:r>
            <a:r>
              <a:rPr lang="en-US" dirty="0"/>
              <a:t>% </a:t>
            </a:r>
            <a:r>
              <a:rPr lang="ru-RU" dirty="0"/>
              <a:t>от первоначального бюджета)</a:t>
            </a:r>
          </a:p>
        </c:rich>
      </c:tx>
      <c:layout>
        <c:manualLayout>
          <c:xMode val="edge"/>
          <c:yMode val="edge"/>
          <c:x val="0.1907777777777778"/>
          <c:y val="2.3529411764705879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Проценты</c:v>
                </c:pt>
              </c:strCache>
            </c:strRef>
          </c:tx>
          <c:dPt>
            <c:idx val="1"/>
            <c:spPr>
              <a:solidFill>
                <a:srgbClr val="00B050"/>
              </a:solidFill>
              <a:ln>
                <a:noFill/>
              </a:ln>
            </c:spPr>
          </c:dPt>
          <c:cat>
            <c:strRef>
              <c:f>Лист1!$B$1:$C$1</c:f>
              <c:strCache>
                <c:ptCount val="2"/>
                <c:pt idx="0">
                  <c:v>Фирма1</c:v>
                </c:pt>
                <c:pt idx="1">
                  <c:v>Фирма2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12</c:v>
                </c:pt>
                <c:pt idx="1">
                  <c:v>34</c:v>
                </c:pt>
              </c:numCache>
            </c:numRef>
          </c:val>
        </c:ser>
        <c:axId val="75023872"/>
        <c:axId val="75025408"/>
      </c:barChart>
      <c:catAx>
        <c:axId val="75023872"/>
        <c:scaling>
          <c:orientation val="minMax"/>
        </c:scaling>
        <c:axPos val="b"/>
        <c:tickLblPos val="nextTo"/>
        <c:crossAx val="75025408"/>
        <c:crosses val="autoZero"/>
        <c:auto val="1"/>
        <c:lblAlgn val="ctr"/>
        <c:lblOffset val="100"/>
      </c:catAx>
      <c:valAx>
        <c:axId val="75025408"/>
        <c:scaling>
          <c:orientation val="minMax"/>
        </c:scaling>
        <c:axPos val="l"/>
        <c:majorGridlines/>
        <c:numFmt formatCode="General" sourceLinked="1"/>
        <c:tickLblPos val="nextTo"/>
        <c:crossAx val="750238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Лист1!$A$5</c:f>
              <c:strCache>
                <c:ptCount val="1"/>
                <c:pt idx="0">
                  <c:v>Начальная оценка</c:v>
                </c:pt>
              </c:strCache>
            </c:strRef>
          </c:tx>
          <c:cat>
            <c:strRef>
              <c:f>Лист1!$B$4:$D$4</c:f>
              <c:strCache>
                <c:ptCount val="3"/>
                <c:pt idx="0">
                  <c:v>SEO</c:v>
                </c:pt>
                <c:pt idx="1">
                  <c:v>Трафик</c:v>
                </c:pt>
                <c:pt idx="2">
                  <c:v>SMM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53</c:v>
                </c:pt>
                <c:pt idx="1">
                  <c:v>24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Окончательная оценка</c:v>
                </c:pt>
              </c:strCache>
            </c:strRef>
          </c:tx>
          <c:cat>
            <c:strRef>
              <c:f>Лист1!$B$4:$D$4</c:f>
              <c:strCache>
                <c:ptCount val="3"/>
                <c:pt idx="0">
                  <c:v>SEO</c:v>
                </c:pt>
                <c:pt idx="1">
                  <c:v>Трафик</c:v>
                </c:pt>
                <c:pt idx="2">
                  <c:v>SMM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33</c:v>
                </c:pt>
                <c:pt idx="1">
                  <c:v>53</c:v>
                </c:pt>
                <c:pt idx="2">
                  <c:v>70</c:v>
                </c:pt>
              </c:numCache>
            </c:numRef>
          </c:val>
        </c:ser>
        <c:overlap val="100"/>
        <c:axId val="74594944"/>
        <c:axId val="74600832"/>
      </c:barChart>
      <c:catAx>
        <c:axId val="74594944"/>
        <c:scaling>
          <c:orientation val="minMax"/>
        </c:scaling>
        <c:axPos val="b"/>
        <c:tickLblPos val="nextTo"/>
        <c:crossAx val="74600832"/>
        <c:crosses val="autoZero"/>
        <c:auto val="1"/>
        <c:lblAlgn val="ctr"/>
        <c:lblOffset val="100"/>
      </c:catAx>
      <c:valAx>
        <c:axId val="74600832"/>
        <c:scaling>
          <c:orientation val="minMax"/>
        </c:scaling>
        <c:axPos val="l"/>
        <c:majorGridlines/>
        <c:numFmt formatCode="General" sourceLinked="1"/>
        <c:tickLblPos val="nextTo"/>
        <c:crossAx val="745949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C00BF-C854-475C-B310-4D5196D6CECE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DB154-8735-45E5-82F3-BCACA690E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C6691-0E7E-47CA-BCCA-4AD4B53F16CE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0AF67-F190-4209-ADA7-F59216496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7B4E-F743-436F-8E05-8FD134D57FE4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6D7-A336-41A3-8A8C-514F3077C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D9EF-6563-4241-A916-4DF926224DB6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6D7-A336-41A3-8A8C-514F3077C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5021-34E7-4E9A-BC5B-076623686D99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6D7-A336-41A3-8A8C-514F3077C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4C6-84F6-49DB-9F9B-27C1B643BD57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6D7-A336-41A3-8A8C-514F3077C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5220-70E5-4200-85C4-3AB0F5944B8A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6D7-A336-41A3-8A8C-514F3077C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E201-C0A8-4C85-9C6B-703C03E2E89B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6D7-A336-41A3-8A8C-514F3077C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6AAA-C30A-45DE-9EE1-96A87CF037F8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6D7-A336-41A3-8A8C-514F3077C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BD88-4602-4465-A764-EB2B1F352080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6D7-A336-41A3-8A8C-514F3077C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2C4E-F583-4337-ADF7-BE328AA09A27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6D7-A336-41A3-8A8C-514F3077C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62F2-C6A9-4FE2-A85A-F602F670885C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6D7-A336-41A3-8A8C-514F3077C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14D3-B5FC-49B5-9FAF-2172106EF230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6D7-A336-41A3-8A8C-514F3077C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DDBA-B75A-4CD7-9D56-E9E7E14F113A}" type="datetime1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106D7-A336-41A3-8A8C-514F3077C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548680"/>
            <a:ext cx="8640960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Качественные ссылки: как искать и не заблудиться.</a:t>
            </a:r>
          </a:p>
          <a:p>
            <a:pPr algn="ctr"/>
            <a:endParaRPr lang="ru-RU" sz="32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Кузьмин Михаил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Жуков Алексей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Цыплаков Сергей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Создатели сервиса </a:t>
            </a:r>
            <a:r>
              <a:rPr lang="en-US" sz="1600" b="1" dirty="0" err="1" smtClean="0">
                <a:solidFill>
                  <a:schemeClr val="tx1"/>
                </a:solidFill>
              </a:rPr>
              <a:t>SeoHammer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Средство достижения цели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rgbClr val="00B050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Находим параметры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которые можно достать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. 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Признаки </a:t>
            </a:r>
            <a:r>
              <a:rPr lang="ru-RU" dirty="0" err="1" smtClean="0">
                <a:solidFill>
                  <a:schemeClr val="tx1"/>
                </a:solidFill>
                <a:sym typeface="Wingdings" pitchFamily="2" charset="2"/>
              </a:rPr>
              <a:t>сдл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Трафик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(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в частности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соотношение трафика к числу страниц)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Признаки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SMM 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на сайте – формы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vk.com,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facebook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кнопки </a:t>
            </a:r>
            <a:r>
              <a:rPr lang="ru-RU" dirty="0" err="1" smtClean="0">
                <a:solidFill>
                  <a:schemeClr val="tx1"/>
                </a:solidFill>
                <a:sym typeface="Wingdings" pitchFamily="2" charset="2"/>
              </a:rPr>
              <a:t>твитов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sym typeface="Wingdings" pitchFamily="2" charset="2"/>
              </a:rPr>
              <a:t>пр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Попытаемся просканировать и сравнить результаты оценки трафика и оценки по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SMM 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с комплексной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SEO-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оценкой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В качестве доноров использованы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mainlink.ru, sape.ru.</a:t>
            </a:r>
            <a:endParaRPr lang="ru-RU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 Оценки получены от сервиса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SeoHammer.ru</a:t>
            </a:r>
          </a:p>
          <a:p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501008"/>
            <a:ext cx="579466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Зависимость </a:t>
            </a:r>
            <a:r>
              <a:rPr lang="en-US" sz="1600" dirty="0" smtClean="0"/>
              <a:t>SEO-</a:t>
            </a:r>
            <a:r>
              <a:rPr lang="ru-RU" sz="1600" dirty="0" smtClean="0"/>
              <a:t>оценки от высоких </a:t>
            </a:r>
            <a:r>
              <a:rPr lang="en-US" sz="1600" dirty="0" smtClean="0"/>
              <a:t>SMM </a:t>
            </a:r>
            <a:r>
              <a:rPr lang="ru-RU" sz="1600" dirty="0" smtClean="0"/>
              <a:t>и Трафиковой оценки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dirty="0" smtClean="0"/>
              <a:t>500 доноров с высокой Трафик и </a:t>
            </a:r>
            <a:r>
              <a:rPr lang="en-US" sz="1600" dirty="0" smtClean="0"/>
              <a:t>SMM-</a:t>
            </a:r>
            <a:r>
              <a:rPr lang="ru-RU" sz="1600" dirty="0" smtClean="0"/>
              <a:t>оценкой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dirty="0" smtClean="0"/>
              <a:t>Применение без </a:t>
            </a:r>
            <a:r>
              <a:rPr lang="en-US" sz="1600" dirty="0" smtClean="0"/>
              <a:t>SEO-</a:t>
            </a:r>
            <a:r>
              <a:rPr lang="ru-RU" sz="1600" dirty="0" smtClean="0"/>
              <a:t>критериев –</a:t>
            </a:r>
            <a:r>
              <a:rPr lang="en-US" sz="1600" dirty="0" smtClean="0"/>
              <a:t> </a:t>
            </a:r>
            <a:r>
              <a:rPr lang="ru-RU" sz="1600" dirty="0" smtClean="0"/>
              <a:t>медиана по </a:t>
            </a:r>
            <a:r>
              <a:rPr lang="en-US" sz="1600" dirty="0" smtClean="0"/>
              <a:t>SEO </a:t>
            </a:r>
            <a:r>
              <a:rPr lang="ru-RU" sz="1600" dirty="0" smtClean="0"/>
              <a:t>78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411760" y="2606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339752" y="260648"/>
          <a:ext cx="457200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077072"/>
            <a:ext cx="70735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Эффективность применения на практике (</a:t>
            </a:r>
            <a:r>
              <a:rPr lang="en-US" sz="1600" dirty="0" smtClean="0"/>
              <a:t>SEO+</a:t>
            </a:r>
            <a:r>
              <a:rPr lang="ru-RU" sz="1600" dirty="0" err="1" smtClean="0"/>
              <a:t>Трафик+</a:t>
            </a:r>
            <a:r>
              <a:rPr lang="en-US" sz="1600" dirty="0" smtClean="0"/>
              <a:t>SMM)</a:t>
            </a:r>
            <a:endParaRPr lang="en-US" sz="1600" dirty="0"/>
          </a:p>
          <a:p>
            <a:endParaRPr lang="en-US" sz="1600" dirty="0" smtClean="0"/>
          </a:p>
          <a:p>
            <a:r>
              <a:rPr lang="ru-RU" sz="1600" dirty="0" smtClean="0">
                <a:solidFill>
                  <a:srgbClr val="0070C0"/>
                </a:solidFill>
              </a:rPr>
              <a:t>Фирма1</a:t>
            </a:r>
            <a:r>
              <a:rPr lang="ru-RU" sz="1600" dirty="0" smtClean="0"/>
              <a:t> – </a:t>
            </a:r>
            <a:r>
              <a:rPr lang="ru-RU" sz="1600" dirty="0" err="1" smtClean="0"/>
              <a:t>сч</a:t>
            </a:r>
            <a:r>
              <a:rPr lang="en-US" sz="1600" dirty="0" smtClean="0"/>
              <a:t>/</a:t>
            </a:r>
            <a:r>
              <a:rPr lang="ru-RU" sz="1600" dirty="0" err="1" smtClean="0"/>
              <a:t>вч</a:t>
            </a:r>
            <a:r>
              <a:rPr lang="en-US" sz="1600" dirty="0" smtClean="0"/>
              <a:t>, </a:t>
            </a:r>
            <a:r>
              <a:rPr lang="ru-RU" sz="1600" dirty="0" err="1" smtClean="0"/>
              <a:t>яндекс</a:t>
            </a:r>
            <a:r>
              <a:rPr lang="en-US" sz="1600" dirty="0" smtClean="0"/>
              <a:t> (</a:t>
            </a:r>
            <a:r>
              <a:rPr lang="ru-RU" sz="1600" dirty="0" smtClean="0"/>
              <a:t>12 сайтов)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Фирма2</a:t>
            </a:r>
            <a:r>
              <a:rPr lang="ru-RU" sz="1600" dirty="0" smtClean="0"/>
              <a:t> –</a:t>
            </a:r>
            <a:r>
              <a:rPr lang="ru-RU" sz="1600" dirty="0"/>
              <a:t> </a:t>
            </a:r>
            <a:r>
              <a:rPr lang="ru-RU" sz="1600" dirty="0" err="1" smtClean="0"/>
              <a:t>нч</a:t>
            </a:r>
            <a:r>
              <a:rPr lang="en-US" sz="1600" dirty="0" smtClean="0"/>
              <a:t>/</a:t>
            </a:r>
            <a:r>
              <a:rPr lang="ru-RU" sz="1600" dirty="0" err="1" smtClean="0"/>
              <a:t>сч</a:t>
            </a:r>
            <a:r>
              <a:rPr lang="en-US" sz="1600" dirty="0" smtClean="0"/>
              <a:t>, </a:t>
            </a:r>
            <a:r>
              <a:rPr lang="ru-RU" sz="1600" dirty="0" err="1" smtClean="0"/>
              <a:t>яндекс</a:t>
            </a:r>
            <a:r>
              <a:rPr lang="ru-RU" sz="1600" dirty="0" smtClean="0"/>
              <a:t> + </a:t>
            </a:r>
            <a:r>
              <a:rPr lang="en-US" sz="1600" dirty="0" err="1" smtClean="0"/>
              <a:t>google</a:t>
            </a:r>
            <a:r>
              <a:rPr lang="ru-RU" sz="1600" dirty="0" smtClean="0"/>
              <a:t> (20 сайтов)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dirty="0" smtClean="0"/>
              <a:t>Срок 26 недель (снятие плохих ссылок</a:t>
            </a:r>
            <a:r>
              <a:rPr lang="ru-RU" sz="1600" dirty="0"/>
              <a:t> </a:t>
            </a:r>
            <a:r>
              <a:rPr lang="ru-RU" sz="1600" dirty="0" smtClean="0"/>
              <a:t>сразу</a:t>
            </a:r>
            <a:r>
              <a:rPr lang="en-US" sz="1600" dirty="0" smtClean="0"/>
              <a:t>, </a:t>
            </a:r>
            <a:r>
              <a:rPr lang="ru-RU" sz="1600" dirty="0" smtClean="0"/>
              <a:t>процесс докупки постепенный)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627784" y="980728"/>
          <a:ext cx="457200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771800" y="980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Ноухау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Чтобы усилить качество донора – нужно следить за ним и регулярно приостанавливать или даже убирать </a:t>
            </a:r>
            <a:r>
              <a:rPr lang="ru-RU" dirty="0" err="1" smtClean="0">
                <a:solidFill>
                  <a:schemeClr val="tx1"/>
                </a:solidFill>
              </a:rPr>
              <a:t>переспамленные</a:t>
            </a:r>
            <a:r>
              <a:rPr lang="ru-RU" dirty="0" smtClean="0">
                <a:solidFill>
                  <a:schemeClr val="tx1"/>
                </a:solidFill>
              </a:rPr>
              <a:t> или «взрывные доноры»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Просчитать </a:t>
            </a:r>
            <a:r>
              <a:rPr lang="ru-RU" dirty="0" err="1" smtClean="0">
                <a:solidFill>
                  <a:schemeClr val="tx1"/>
                </a:solidFill>
              </a:rPr>
              <a:t>статвес</a:t>
            </a:r>
            <a:r>
              <a:rPr lang="ru-RU" dirty="0" smtClean="0">
                <a:solidFill>
                  <a:schemeClr val="tx1"/>
                </a:solidFill>
              </a:rPr>
              <a:t> заранее проблематично, но можно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Тематичная</a:t>
            </a:r>
            <a:r>
              <a:rPr lang="ru-RU" dirty="0" smtClean="0">
                <a:solidFill>
                  <a:schemeClr val="tx1"/>
                </a:solidFill>
              </a:rPr>
              <a:t> близость страницы к тематике акцептора (т.н. «мадридский» доклад </a:t>
            </a:r>
            <a:r>
              <a:rPr lang="ru-RU" dirty="0" err="1" smtClean="0">
                <a:solidFill>
                  <a:schemeClr val="tx1"/>
                </a:solidFill>
              </a:rPr>
              <a:t>Яндекса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Оценка качества конкретной ссылки, а также качество запроса и проекта в целом, анализ истории изменения качества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Вручную это наиболее сложный метод оценки, но средства автоматизации позволили выйти на приемлемые показатели качества и покупки качественных ссылок.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Выводы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Если у вас нет доступа к современным методам </a:t>
            </a:r>
            <a:r>
              <a:rPr lang="en-US" dirty="0" smtClean="0">
                <a:solidFill>
                  <a:schemeClr val="tx1"/>
                </a:solidFill>
              </a:rPr>
              <a:t>SEO </a:t>
            </a:r>
            <a:r>
              <a:rPr lang="ru-RU" dirty="0" smtClean="0">
                <a:solidFill>
                  <a:schemeClr val="tx1"/>
                </a:solidFill>
              </a:rPr>
              <a:t>оценки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то применение комплексного анализа на наличие трафика и </a:t>
            </a:r>
            <a:r>
              <a:rPr lang="en-US" dirty="0" smtClean="0">
                <a:solidFill>
                  <a:schemeClr val="tx1"/>
                </a:solidFill>
              </a:rPr>
              <a:t>SMM-</a:t>
            </a:r>
            <a:r>
              <a:rPr lang="ru-RU" dirty="0" smtClean="0">
                <a:solidFill>
                  <a:schemeClr val="tx1"/>
                </a:solidFill>
              </a:rPr>
              <a:t>критериев работает лучше среднего на рынке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при применении простейших (и бесплатных) средств (</a:t>
            </a:r>
            <a:r>
              <a:rPr lang="ru-RU" dirty="0" err="1" smtClean="0">
                <a:solidFill>
                  <a:schemeClr val="tx1"/>
                </a:solidFill>
              </a:rPr>
              <a:t>плагин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wink’</a:t>
            </a:r>
            <a:r>
              <a:rPr lang="ru-RU" dirty="0" smtClean="0">
                <a:solidFill>
                  <a:schemeClr val="tx1"/>
                </a:solidFill>
              </a:rPr>
              <a:t>а)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При закупке вы определенно снизите свои расходы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С большой вероятностью продвижение пойдет быстрее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Снижается риск наложения фильтров ПС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Метод очень прост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и не требует обращения к устаревшим системам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Т.о. продвижение без качественной </a:t>
            </a:r>
            <a:r>
              <a:rPr lang="en-US" b="1" dirty="0" smtClean="0">
                <a:solidFill>
                  <a:schemeClr val="tx1"/>
                </a:solidFill>
              </a:rPr>
              <a:t>SEO</a:t>
            </a:r>
            <a:r>
              <a:rPr lang="ru-RU" b="1" dirty="0" smtClean="0">
                <a:solidFill>
                  <a:schemeClr val="tx1"/>
                </a:solidFill>
              </a:rPr>
              <a:t>-оценки в принципе возможно, и результат при этому будет ненамного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tx1"/>
                </a:solidFill>
              </a:rPr>
              <a:t>но лучше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  <a:r>
              <a:rPr lang="ru-RU" b="1" dirty="0" smtClean="0">
                <a:solidFill>
                  <a:schemeClr val="tx1"/>
                </a:solidFill>
              </a:rPr>
              <a:t> чем в среднем по рынку.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А вот при проведении комплексной оценки по всем трем характеристикам (</a:t>
            </a:r>
            <a:r>
              <a:rPr lang="en-US" b="1" dirty="0" smtClean="0">
                <a:solidFill>
                  <a:schemeClr val="tx1"/>
                </a:solidFill>
              </a:rPr>
              <a:t>SEO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SMM</a:t>
            </a:r>
            <a:r>
              <a:rPr lang="ru-RU" b="1" dirty="0" smtClean="0">
                <a:solidFill>
                  <a:schemeClr val="tx1"/>
                </a:solidFill>
              </a:rPr>
              <a:t>, трафик) можно достичь гораздо более высоких результатов.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44824"/>
            <a:ext cx="85689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Все к нам</a:t>
            </a:r>
            <a:r>
              <a:rPr lang="en-US" sz="7200" dirty="0" smtClean="0"/>
              <a:t>! </a:t>
            </a:r>
            <a:r>
              <a:rPr lang="en-US" sz="7200" dirty="0" smtClean="0">
                <a:sym typeface="Wingdings" pitchFamily="2" charset="2"/>
              </a:rPr>
              <a:t></a:t>
            </a:r>
            <a:endParaRPr lang="ru-RU" sz="7200" dirty="0" smtClean="0"/>
          </a:p>
          <a:p>
            <a:pPr algn="ctr"/>
            <a:endParaRPr lang="en-US" sz="7200" dirty="0" smtClean="0"/>
          </a:p>
          <a:p>
            <a:pPr algn="ctr"/>
            <a:r>
              <a:rPr lang="ru-RU" sz="4000" dirty="0" smtClean="0"/>
              <a:t>Или остались вопросы</a:t>
            </a:r>
            <a:r>
              <a:rPr lang="en-US" sz="4000" dirty="0" smtClean="0"/>
              <a:t>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31840" y="2204864"/>
            <a:ext cx="2880320" cy="216024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SEO</a:t>
            </a:r>
            <a:endParaRPr lang="ru-RU" sz="6600" dirty="0"/>
          </a:p>
        </p:txBody>
      </p:sp>
      <p:sp>
        <p:nvSpPr>
          <p:cNvPr id="5" name="Овал 4"/>
          <p:cNvSpPr/>
          <p:nvPr/>
        </p:nvSpPr>
        <p:spPr>
          <a:xfrm>
            <a:off x="251520" y="2636912"/>
            <a:ext cx="2160240" cy="129614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Сайт</a:t>
            </a: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3491880" y="260648"/>
            <a:ext cx="2160240" cy="129614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Трафик</a:t>
            </a:r>
            <a:endParaRPr lang="ru-RU" sz="3200" dirty="0"/>
          </a:p>
        </p:txBody>
      </p:sp>
      <p:sp>
        <p:nvSpPr>
          <p:cNvPr id="7" name="Овал 6"/>
          <p:cNvSpPr/>
          <p:nvPr/>
        </p:nvSpPr>
        <p:spPr>
          <a:xfrm>
            <a:off x="6732240" y="2636912"/>
            <a:ext cx="2160240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Ссылки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83768" y="3284984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84168" y="3284984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572000" y="1628800"/>
            <a:ext cx="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мы имеем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Недоступность конкурентных топов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Уменьшение влияния ссылочного фактора при стандартных методиках работы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Как следствие – стагнация или понижение позиций по ключевым словам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Санкции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ru-RU" dirty="0" smtClean="0">
                <a:solidFill>
                  <a:schemeClr val="tx1"/>
                </a:solidFill>
              </a:rPr>
              <a:t>фильтры ПС вследствие закупки «плохих» ссылок.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мы хотим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Продвигать быстрее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Продвигать дешевле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Не бояться ВЧ и конкурентов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Не бояться санкций поисковых систем, закупая огромное множество плохих ссылок.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у нас для этого есть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Биржи ссылок с огромным количеством неработающих доноров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Агрегаторы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которые успешно осваивают ссылочные бюджеты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Сервисы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предлагающие продажу мифических услуг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SEO </a:t>
            </a:r>
            <a:r>
              <a:rPr lang="ru-RU" dirty="0" smtClean="0">
                <a:solidFill>
                  <a:schemeClr val="tx1"/>
                </a:solidFill>
              </a:rPr>
              <a:t>конторы, работающие по технологиям прошлых лет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мы покупаем - 1?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8778032" cy="303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мы покупаем - 2?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8402260" cy="451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мы покупаем – 3?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085184"/>
            <a:ext cx="98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 ОК?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908720"/>
            <a:ext cx="6342700" cy="413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мы покупаем – 3 (продолжение)?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08518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:-(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8396135" cy="362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Параметры оценки: ищем работоспособные ссылки - 1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Оценка работоспособности непосредственно ссылки </a:t>
            </a:r>
            <a:r>
              <a:rPr lang="ru-RU" b="1" dirty="0" smtClean="0">
                <a:solidFill>
                  <a:schemeClr val="tx1"/>
                </a:solidFill>
              </a:rPr>
              <a:t>до и после ее покупки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а не донора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страницы и </a:t>
            </a:r>
            <a:r>
              <a:rPr lang="ru-RU" dirty="0" err="1" smtClean="0">
                <a:solidFill>
                  <a:schemeClr val="tx1"/>
                </a:solidFill>
              </a:rPr>
              <a:t>пр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Оценка работоспособности ссылки для конкретного акцептора после ее покупки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Нужно оценить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Донор</a:t>
            </a:r>
            <a:r>
              <a:rPr lang="en-US" dirty="0" smtClean="0">
                <a:solidFill>
                  <a:schemeClr val="accent1"/>
                </a:solidFill>
              </a:rPr>
              <a:t>;</a:t>
            </a:r>
            <a:endParaRPr lang="ru-RU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Страницы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донора</a:t>
            </a:r>
            <a:r>
              <a:rPr lang="en-US" dirty="0" smtClean="0">
                <a:solidFill>
                  <a:schemeClr val="accent1"/>
                </a:solidFill>
              </a:rPr>
              <a:t>;</a:t>
            </a:r>
            <a:endParaRPr lang="ru-RU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Внешние ссылки донора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endParaRPr lang="ru-RU" dirty="0" smtClean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 Купить там ссылку </a:t>
            </a:r>
            <a:r>
              <a:rPr lang="ru-RU" dirty="0" smtClean="0">
                <a:solidFill>
                  <a:schemeClr val="tx1"/>
                </a:solidFill>
              </a:rPr>
              <a:t>(в случае положительных характеристик)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Отслеживать ее индексацию и </a:t>
            </a:r>
            <a:r>
              <a:rPr lang="ru-RU" b="1" dirty="0" smtClean="0">
                <a:solidFill>
                  <a:srgbClr val="00B050"/>
                </a:solidFill>
              </a:rPr>
              <a:t>эффективность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Снимать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если плохо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ru-RU" dirty="0" smtClean="0">
                <a:solidFill>
                  <a:schemeClr val="tx1"/>
                </a:solidFill>
              </a:rPr>
              <a:t>совсем не работает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производить своевременную переоценку и корректировку общей ссылочной массы для сайта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/>
            <a:endParaRPr lang="en-US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</a:rPr>
              <a:t>Преимущества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мы знаем эффективность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каждой ссылки с конкретной страницы донора на конкретного акцептора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</a:rPr>
              <a:t>Недостатки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трудоемко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Приходится </a:t>
            </a:r>
            <a:r>
              <a:rPr lang="ru-RU" dirty="0" err="1" smtClean="0">
                <a:solidFill>
                  <a:schemeClr val="tx1"/>
                </a:solidFill>
              </a:rPr>
              <a:t>парсить</a:t>
            </a:r>
            <a:r>
              <a:rPr lang="ru-RU" dirty="0" smtClean="0">
                <a:solidFill>
                  <a:schemeClr val="tx1"/>
                </a:solidFill>
              </a:rPr>
              <a:t> всевозможные источники (</a:t>
            </a:r>
            <a:r>
              <a:rPr lang="en-US" dirty="0" err="1" smtClean="0">
                <a:solidFill>
                  <a:schemeClr val="tx1"/>
                </a:solidFill>
              </a:rPr>
              <a:t>solomono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yandex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google</a:t>
            </a:r>
            <a:r>
              <a:rPr lang="en-US" dirty="0" smtClean="0">
                <a:solidFill>
                  <a:schemeClr val="tx1"/>
                </a:solidFill>
              </a:rPr>
              <a:t>, li.ru </a:t>
            </a:r>
            <a:r>
              <a:rPr lang="ru-RU" dirty="0" smtClean="0">
                <a:solidFill>
                  <a:schemeClr val="tx1"/>
                </a:solidFill>
              </a:rPr>
              <a:t>и т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 err="1" smtClean="0">
                <a:solidFill>
                  <a:schemeClr val="tx1"/>
                </a:solidFill>
              </a:rPr>
              <a:t>п</a:t>
            </a:r>
            <a:r>
              <a:rPr lang="en-US" dirty="0" smtClean="0">
                <a:solidFill>
                  <a:schemeClr val="tx1"/>
                </a:solidFill>
              </a:rPr>
              <a:t>.), </a:t>
            </a:r>
            <a:r>
              <a:rPr lang="ru-RU" dirty="0" smtClean="0">
                <a:solidFill>
                  <a:schemeClr val="tx1"/>
                </a:solidFill>
              </a:rPr>
              <a:t>а потом применять сложную формулу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построенную на экспертной оценке и долгих экспериментах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Параметры оценки: ищем работоспособные ссылки - 2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Оценка качества страниц в биржах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Стоп-урлы</a:t>
            </a:r>
            <a:r>
              <a:rPr lang="ru-RU" dirty="0" smtClean="0">
                <a:solidFill>
                  <a:schemeClr val="accent1"/>
                </a:solidFill>
              </a:rPr>
              <a:t>. В этом факторе участвует список </a:t>
            </a:r>
            <a:r>
              <a:rPr lang="ru-RU" dirty="0" err="1" smtClean="0">
                <a:solidFill>
                  <a:schemeClr val="accent1"/>
                </a:solidFill>
              </a:rPr>
              <a:t>стоп-урлов</a:t>
            </a:r>
            <a:r>
              <a:rPr lang="ru-RU" dirty="0" smtClean="0">
                <a:solidFill>
                  <a:schemeClr val="accent1"/>
                </a:solidFill>
              </a:rPr>
              <a:t> для доменов, состоящий из более чем 100 значений (напр. '2005', '2006' и т.п., что отклоняет архивные страницы в покупке, '</a:t>
            </a:r>
            <a:r>
              <a:rPr lang="ru-RU" dirty="0" err="1" smtClean="0">
                <a:solidFill>
                  <a:schemeClr val="accent1"/>
                </a:solidFill>
              </a:rPr>
              <a:t>topic</a:t>
            </a:r>
            <a:r>
              <a:rPr lang="ru-RU" dirty="0" smtClean="0">
                <a:solidFill>
                  <a:schemeClr val="accent1"/>
                </a:solidFill>
              </a:rPr>
              <a:t>', '</a:t>
            </a:r>
            <a:r>
              <a:rPr lang="ru-RU" dirty="0" err="1" smtClean="0">
                <a:solidFill>
                  <a:schemeClr val="accent1"/>
                </a:solidFill>
              </a:rPr>
              <a:t>forum</a:t>
            </a:r>
            <a:r>
              <a:rPr lang="ru-RU" dirty="0" smtClean="0">
                <a:solidFill>
                  <a:schemeClr val="accent1"/>
                </a:solidFill>
              </a:rPr>
              <a:t>' и т.п. - отклоняет форумы и т.п.) - процент отклонений </a:t>
            </a:r>
            <a:r>
              <a:rPr lang="ru-RU" b="1" dirty="0" smtClean="0">
                <a:solidFill>
                  <a:schemeClr val="accent1"/>
                </a:solidFill>
              </a:rPr>
              <a:t>12,3%</a:t>
            </a:r>
            <a:r>
              <a:rPr lang="en-US" dirty="0" smtClean="0">
                <a:solidFill>
                  <a:schemeClr val="accent1"/>
                </a:solidFill>
              </a:rPr>
              <a:t>;</a:t>
            </a:r>
            <a:endParaRPr lang="ru-RU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Мало </a:t>
            </a:r>
            <a:r>
              <a:rPr lang="ru-RU" dirty="0" err="1" smtClean="0">
                <a:solidFill>
                  <a:schemeClr val="accent1"/>
                </a:solidFill>
              </a:rPr>
              <a:t>контента</a:t>
            </a:r>
            <a:r>
              <a:rPr lang="ru-RU" dirty="0" smtClean="0">
                <a:solidFill>
                  <a:schemeClr val="accent1"/>
                </a:solidFill>
              </a:rPr>
              <a:t> на странице. - </a:t>
            </a:r>
            <a:r>
              <a:rPr lang="ru-RU" b="1" dirty="0" smtClean="0">
                <a:solidFill>
                  <a:schemeClr val="accent1"/>
                </a:solidFill>
              </a:rPr>
              <a:t>8,1%</a:t>
            </a:r>
            <a:r>
              <a:rPr lang="en-US" dirty="0" smtClean="0">
                <a:solidFill>
                  <a:schemeClr val="accent1"/>
                </a:solidFill>
              </a:rPr>
              <a:t>;</a:t>
            </a:r>
            <a:endParaRPr lang="ru-RU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Стоп-слова</a:t>
            </a:r>
            <a:r>
              <a:rPr lang="ru-RU" dirty="0" smtClean="0">
                <a:solidFill>
                  <a:srgbClr val="FF0000"/>
                </a:solidFill>
              </a:rPr>
              <a:t>. Отклоняются страницы, в тексте которых участвуют слова из порно-, </a:t>
            </a:r>
            <a:r>
              <a:rPr lang="ru-RU" dirty="0" err="1" smtClean="0">
                <a:solidFill>
                  <a:srgbClr val="FF0000"/>
                </a:solidFill>
              </a:rPr>
              <a:t>эдалт</a:t>
            </a:r>
            <a:r>
              <a:rPr lang="ru-RU" dirty="0" smtClean="0">
                <a:solidFill>
                  <a:srgbClr val="FF0000"/>
                </a:solidFill>
              </a:rPr>
              <a:t>-, игрового и политического словарей (отсев идет по более чем 3000 словам) - </a:t>
            </a:r>
            <a:r>
              <a:rPr lang="ru-RU" b="1" dirty="0" smtClean="0">
                <a:solidFill>
                  <a:srgbClr val="FF0000"/>
                </a:solidFill>
              </a:rPr>
              <a:t>10,5%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endParaRPr lang="ru-RU" dirty="0" smtClean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Ошибки и </a:t>
            </a:r>
            <a:r>
              <a:rPr lang="ru-RU" dirty="0" err="1" smtClean="0">
                <a:solidFill>
                  <a:schemeClr val="tx1"/>
                </a:solidFill>
              </a:rPr>
              <a:t>редиректы</a:t>
            </a:r>
            <a:r>
              <a:rPr lang="ru-RU" dirty="0" smtClean="0">
                <a:solidFill>
                  <a:schemeClr val="tx1"/>
                </a:solidFill>
              </a:rPr>
              <a:t> на страницах (404, 403, 301, 302 и т.п.) - </a:t>
            </a:r>
            <a:r>
              <a:rPr lang="ru-RU" b="1" dirty="0" smtClean="0">
                <a:solidFill>
                  <a:schemeClr val="tx1"/>
                </a:solidFill>
              </a:rPr>
              <a:t>3.2%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Кол-во внешних ссылок более 4 -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9.9%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Кол-во внутренних ссылок более 30 -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33.9%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Страница в индексе </a:t>
            </a:r>
            <a:r>
              <a:rPr lang="ru-RU" dirty="0" err="1" smtClean="0">
                <a:solidFill>
                  <a:schemeClr val="tx1"/>
                </a:solidFill>
              </a:rPr>
              <a:t>Яндекса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b="1" dirty="0" smtClean="0">
                <a:solidFill>
                  <a:schemeClr val="tx1"/>
                </a:solidFill>
              </a:rPr>
              <a:t>10.3%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Страница в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кеше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Гугла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5.1%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endParaRPr lang="en-US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Общий процент отсева некачественных страниц </a:t>
            </a:r>
            <a:r>
              <a:rPr lang="en-US" b="1" dirty="0" smtClean="0">
                <a:solidFill>
                  <a:schemeClr val="tx1"/>
                </a:solidFill>
              </a:rPr>
              <a:t>~ 93,4%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869</Words>
  <Application>Microsoft Office PowerPoint</Application>
  <PresentationFormat>Экран (4:3)</PresentationFormat>
  <Paragraphs>117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Кузьмин Михаил Юрьевич</dc:creator>
  <cp:lastModifiedBy>sergio2</cp:lastModifiedBy>
  <cp:revision>70</cp:revision>
  <dcterms:created xsi:type="dcterms:W3CDTF">2012-09-17T12:58:32Z</dcterms:created>
  <dcterms:modified xsi:type="dcterms:W3CDTF">2012-11-23T10:08:12Z</dcterms:modified>
</cp:coreProperties>
</file>