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69" r:id="rId3"/>
    <p:sldId id="274" r:id="rId4"/>
    <p:sldId id="281" r:id="rId5"/>
    <p:sldId id="285" r:id="rId6"/>
    <p:sldId id="287" r:id="rId7"/>
    <p:sldId id="288" r:id="rId8"/>
    <p:sldId id="297" r:id="rId9"/>
    <p:sldId id="294" r:id="rId10"/>
    <p:sldId id="296" r:id="rId11"/>
    <p:sldId id="283" r:id="rId12"/>
    <p:sldId id="302" r:id="rId13"/>
    <p:sldId id="305" r:id="rId14"/>
    <p:sldId id="304" r:id="rId15"/>
    <p:sldId id="306" r:id="rId16"/>
    <p:sldId id="307" r:id="rId17"/>
    <p:sldId id="308" r:id="rId18"/>
    <p:sldId id="310" r:id="rId19"/>
    <p:sldId id="311" r:id="rId20"/>
    <p:sldId id="301" r:id="rId21"/>
    <p:sldId id="312" r:id="rId22"/>
    <p:sldId id="313" r:id="rId23"/>
    <p:sldId id="315" r:id="rId24"/>
    <p:sldId id="291" r:id="rId25"/>
    <p:sldId id="316" r:id="rId26"/>
    <p:sldId id="317" r:id="rId27"/>
    <p:sldId id="271" r:id="rId2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36"/>
    <a:srgbClr val="D9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4764" autoAdjust="0"/>
  </p:normalViewPr>
  <p:slideViewPr>
    <p:cSldViewPr snapToGrid="0">
      <p:cViewPr>
        <p:scale>
          <a:sx n="70" d="100"/>
          <a:sy n="70" d="100"/>
        </p:scale>
        <p:origin x="-1200" y="-498"/>
      </p:cViewPr>
      <p:guideLst>
        <p:guide orient="horz" pos="1575"/>
        <p:guide pos="2880"/>
      </p:guideLst>
    </p:cSldViewPr>
  </p:slideViewPr>
  <p:outlineViewPr>
    <p:cViewPr>
      <p:scale>
        <a:sx n="33" d="100"/>
        <a:sy n="33" d="100"/>
      </p:scale>
      <p:origin x="0" y="1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94431-87F5-4E1E-AB42-67635DBA5C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DCF3C-8574-4DDC-97D5-D8C6F72F351D}">
      <dgm:prSet custT="1"/>
      <dgm:spPr/>
      <dgm:t>
        <a:bodyPr/>
        <a:lstStyle/>
        <a:p>
          <a:pPr rtl="0"/>
          <a:r>
            <a:rPr lang="ru-RU" sz="1600" b="1" dirty="0" smtClean="0"/>
            <a:t>Первый контакт </a:t>
          </a:r>
          <a:r>
            <a:rPr lang="ru-RU" sz="1400" dirty="0" smtClean="0"/>
            <a:t>(вход на сценарий)</a:t>
          </a:r>
          <a:endParaRPr lang="ru-RU" sz="1400" dirty="0"/>
        </a:p>
      </dgm:t>
    </dgm:pt>
    <dgm:pt modelId="{258C4C1B-1345-4E1D-A0EA-AD66A8A6C467}" type="parTrans" cxnId="{6EB2F210-6359-4152-802B-35A769BF2A26}">
      <dgm:prSet/>
      <dgm:spPr/>
      <dgm:t>
        <a:bodyPr/>
        <a:lstStyle/>
        <a:p>
          <a:endParaRPr lang="ru-RU"/>
        </a:p>
      </dgm:t>
    </dgm:pt>
    <dgm:pt modelId="{F5D935E5-4AE2-4F45-9039-73CB0F76DB68}" type="sibTrans" cxnId="{6EB2F210-6359-4152-802B-35A769BF2A26}">
      <dgm:prSet/>
      <dgm:spPr/>
      <dgm:t>
        <a:bodyPr/>
        <a:lstStyle/>
        <a:p>
          <a:endParaRPr lang="ru-RU"/>
        </a:p>
      </dgm:t>
    </dgm:pt>
    <dgm:pt modelId="{AF911AA6-7F9A-48CA-A023-C8EFC502CE1C}">
      <dgm:prSet/>
      <dgm:spPr/>
      <dgm:t>
        <a:bodyPr/>
        <a:lstStyle/>
        <a:p>
          <a:pPr rtl="0"/>
          <a:r>
            <a:rPr lang="ru-RU" b="1" dirty="0" smtClean="0"/>
            <a:t>Точка входа на сайт</a:t>
          </a:r>
          <a:endParaRPr lang="ru-RU" b="1" dirty="0"/>
        </a:p>
      </dgm:t>
    </dgm:pt>
    <dgm:pt modelId="{3D6C5E28-9AD5-494D-BAC8-D033EA465411}" type="parTrans" cxnId="{3220586D-203C-4446-BF22-0EF3437A5DF5}">
      <dgm:prSet/>
      <dgm:spPr/>
      <dgm:t>
        <a:bodyPr/>
        <a:lstStyle/>
        <a:p>
          <a:endParaRPr lang="ru-RU"/>
        </a:p>
      </dgm:t>
    </dgm:pt>
    <dgm:pt modelId="{E3830955-4B6C-43E8-9572-61013812DC86}" type="sibTrans" cxnId="{3220586D-203C-4446-BF22-0EF3437A5DF5}">
      <dgm:prSet/>
      <dgm:spPr/>
      <dgm:t>
        <a:bodyPr/>
        <a:lstStyle/>
        <a:p>
          <a:endParaRPr lang="ru-RU"/>
        </a:p>
      </dgm:t>
    </dgm:pt>
    <dgm:pt modelId="{91C40B51-4FA6-416A-A929-CA07F85F009C}">
      <dgm:prSet/>
      <dgm:spPr/>
      <dgm:t>
        <a:bodyPr/>
        <a:lstStyle/>
        <a:p>
          <a:pPr rtl="0"/>
          <a:r>
            <a:rPr lang="ru-RU" b="1" dirty="0" smtClean="0"/>
            <a:t>Промежуточные шаги</a:t>
          </a:r>
          <a:endParaRPr lang="ru-RU" b="1" dirty="0"/>
        </a:p>
      </dgm:t>
    </dgm:pt>
    <dgm:pt modelId="{C1D3825A-25FF-44EB-A456-1EA40C8962C8}" type="parTrans" cxnId="{970A6BF2-7E51-4B7F-AB75-4A9ADA590151}">
      <dgm:prSet/>
      <dgm:spPr/>
      <dgm:t>
        <a:bodyPr/>
        <a:lstStyle/>
        <a:p>
          <a:endParaRPr lang="ru-RU"/>
        </a:p>
      </dgm:t>
    </dgm:pt>
    <dgm:pt modelId="{730BF9FE-BCFC-4444-B8C8-33027BD84349}" type="sibTrans" cxnId="{970A6BF2-7E51-4B7F-AB75-4A9ADA590151}">
      <dgm:prSet/>
      <dgm:spPr/>
      <dgm:t>
        <a:bodyPr/>
        <a:lstStyle/>
        <a:p>
          <a:endParaRPr lang="ru-RU"/>
        </a:p>
      </dgm:t>
    </dgm:pt>
    <dgm:pt modelId="{5FAC94B3-6C5E-4210-9399-537246F101EF}">
      <dgm:prSet/>
      <dgm:spPr/>
      <dgm:t>
        <a:bodyPr/>
        <a:lstStyle/>
        <a:p>
          <a:pPr rtl="0"/>
          <a:r>
            <a:rPr lang="ru-RU" b="1" dirty="0" smtClean="0"/>
            <a:t>Достижение цели</a:t>
          </a:r>
          <a:endParaRPr lang="ru-RU" b="1" dirty="0"/>
        </a:p>
      </dgm:t>
    </dgm:pt>
    <dgm:pt modelId="{36E06C82-AB07-4FC0-BA85-2F3F44193F24}" type="parTrans" cxnId="{34C1271F-DF23-487D-B394-9782024C206B}">
      <dgm:prSet/>
      <dgm:spPr/>
      <dgm:t>
        <a:bodyPr/>
        <a:lstStyle/>
        <a:p>
          <a:endParaRPr lang="ru-RU"/>
        </a:p>
      </dgm:t>
    </dgm:pt>
    <dgm:pt modelId="{89160936-E5B9-40C2-8050-F0F4AED43934}" type="sibTrans" cxnId="{34C1271F-DF23-487D-B394-9782024C206B}">
      <dgm:prSet/>
      <dgm:spPr/>
      <dgm:t>
        <a:bodyPr/>
        <a:lstStyle/>
        <a:p>
          <a:endParaRPr lang="ru-RU"/>
        </a:p>
      </dgm:t>
    </dgm:pt>
    <dgm:pt modelId="{C07A5A0E-8EFE-4E4B-B709-B691564F32B0}" type="pres">
      <dgm:prSet presAssocID="{89494431-87F5-4E1E-AB42-67635DBA5C6B}" presName="CompostProcess" presStyleCnt="0">
        <dgm:presLayoutVars>
          <dgm:dir/>
          <dgm:resizeHandles val="exact"/>
        </dgm:presLayoutVars>
      </dgm:prSet>
      <dgm:spPr/>
    </dgm:pt>
    <dgm:pt modelId="{0242A1A4-5C00-4628-B480-625F2C995C3B}" type="pres">
      <dgm:prSet presAssocID="{89494431-87F5-4E1E-AB42-67635DBA5C6B}" presName="arrow" presStyleLbl="bgShp" presStyleIdx="0" presStyleCnt="1"/>
      <dgm:spPr/>
    </dgm:pt>
    <dgm:pt modelId="{53D7A1CE-B0AA-4E17-8DAD-57CEDB380D2F}" type="pres">
      <dgm:prSet presAssocID="{89494431-87F5-4E1E-AB42-67635DBA5C6B}" presName="linearProcess" presStyleCnt="0"/>
      <dgm:spPr/>
    </dgm:pt>
    <dgm:pt modelId="{8B72D6B1-8446-439B-ABAF-E586AC3A48B4}" type="pres">
      <dgm:prSet presAssocID="{D08DCF3C-8574-4DDC-97D5-D8C6F72F351D}" presName="textNode" presStyleLbl="node1" presStyleIdx="0" presStyleCnt="4">
        <dgm:presLayoutVars>
          <dgm:bulletEnabled val="1"/>
        </dgm:presLayoutVars>
      </dgm:prSet>
      <dgm:spPr/>
    </dgm:pt>
    <dgm:pt modelId="{61BA5A97-283A-4EBA-9824-FA374E41DB4A}" type="pres">
      <dgm:prSet presAssocID="{F5D935E5-4AE2-4F45-9039-73CB0F76DB68}" presName="sibTrans" presStyleCnt="0"/>
      <dgm:spPr/>
    </dgm:pt>
    <dgm:pt modelId="{A0A58081-D9C1-440B-BAEF-BC0489B66168}" type="pres">
      <dgm:prSet presAssocID="{AF911AA6-7F9A-48CA-A023-C8EFC502CE1C}" presName="textNode" presStyleLbl="node1" presStyleIdx="1" presStyleCnt="4">
        <dgm:presLayoutVars>
          <dgm:bulletEnabled val="1"/>
        </dgm:presLayoutVars>
      </dgm:prSet>
      <dgm:spPr/>
    </dgm:pt>
    <dgm:pt modelId="{F2F0B7CA-7646-4BB8-A188-77F96C2ECC80}" type="pres">
      <dgm:prSet presAssocID="{E3830955-4B6C-43E8-9572-61013812DC86}" presName="sibTrans" presStyleCnt="0"/>
      <dgm:spPr/>
    </dgm:pt>
    <dgm:pt modelId="{7A74C80F-87FA-401D-8CD0-8A7E2A2405D9}" type="pres">
      <dgm:prSet presAssocID="{91C40B51-4FA6-416A-A929-CA07F85F009C}" presName="textNode" presStyleLbl="node1" presStyleIdx="2" presStyleCnt="4">
        <dgm:presLayoutVars>
          <dgm:bulletEnabled val="1"/>
        </dgm:presLayoutVars>
      </dgm:prSet>
      <dgm:spPr/>
    </dgm:pt>
    <dgm:pt modelId="{8E233EC1-853E-41BC-894E-A5EB7032453B}" type="pres">
      <dgm:prSet presAssocID="{730BF9FE-BCFC-4444-B8C8-33027BD84349}" presName="sibTrans" presStyleCnt="0"/>
      <dgm:spPr/>
    </dgm:pt>
    <dgm:pt modelId="{4DFFF824-BE7C-42EC-BFA2-48B44C94DB65}" type="pres">
      <dgm:prSet presAssocID="{5FAC94B3-6C5E-4210-9399-537246F101E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4C1271F-DF23-487D-B394-9782024C206B}" srcId="{89494431-87F5-4E1E-AB42-67635DBA5C6B}" destId="{5FAC94B3-6C5E-4210-9399-537246F101EF}" srcOrd="3" destOrd="0" parTransId="{36E06C82-AB07-4FC0-BA85-2F3F44193F24}" sibTransId="{89160936-E5B9-40C2-8050-F0F4AED43934}"/>
    <dgm:cxn modelId="{6EB2F210-6359-4152-802B-35A769BF2A26}" srcId="{89494431-87F5-4E1E-AB42-67635DBA5C6B}" destId="{D08DCF3C-8574-4DDC-97D5-D8C6F72F351D}" srcOrd="0" destOrd="0" parTransId="{258C4C1B-1345-4E1D-A0EA-AD66A8A6C467}" sibTransId="{F5D935E5-4AE2-4F45-9039-73CB0F76DB68}"/>
    <dgm:cxn modelId="{F1C01BDA-82D6-47FC-9D9E-FC9F8BFE8D56}" type="presOf" srcId="{91C40B51-4FA6-416A-A929-CA07F85F009C}" destId="{7A74C80F-87FA-401D-8CD0-8A7E2A2405D9}" srcOrd="0" destOrd="0" presId="urn:microsoft.com/office/officeart/2005/8/layout/hProcess9"/>
    <dgm:cxn modelId="{3220586D-203C-4446-BF22-0EF3437A5DF5}" srcId="{89494431-87F5-4E1E-AB42-67635DBA5C6B}" destId="{AF911AA6-7F9A-48CA-A023-C8EFC502CE1C}" srcOrd="1" destOrd="0" parTransId="{3D6C5E28-9AD5-494D-BAC8-D033EA465411}" sibTransId="{E3830955-4B6C-43E8-9572-61013812DC86}"/>
    <dgm:cxn modelId="{C8CF9506-2542-4E5A-8D12-818639AE0917}" type="presOf" srcId="{89494431-87F5-4E1E-AB42-67635DBA5C6B}" destId="{C07A5A0E-8EFE-4E4B-B709-B691564F32B0}" srcOrd="0" destOrd="0" presId="urn:microsoft.com/office/officeart/2005/8/layout/hProcess9"/>
    <dgm:cxn modelId="{970A6BF2-7E51-4B7F-AB75-4A9ADA590151}" srcId="{89494431-87F5-4E1E-AB42-67635DBA5C6B}" destId="{91C40B51-4FA6-416A-A929-CA07F85F009C}" srcOrd="2" destOrd="0" parTransId="{C1D3825A-25FF-44EB-A456-1EA40C8962C8}" sibTransId="{730BF9FE-BCFC-4444-B8C8-33027BD84349}"/>
    <dgm:cxn modelId="{6011D7A9-76B6-4B55-906A-3DFCDE375968}" type="presOf" srcId="{D08DCF3C-8574-4DDC-97D5-D8C6F72F351D}" destId="{8B72D6B1-8446-439B-ABAF-E586AC3A48B4}" srcOrd="0" destOrd="0" presId="urn:microsoft.com/office/officeart/2005/8/layout/hProcess9"/>
    <dgm:cxn modelId="{EBCB85E9-8403-4977-9A2F-FBB550302E73}" type="presOf" srcId="{AF911AA6-7F9A-48CA-A023-C8EFC502CE1C}" destId="{A0A58081-D9C1-440B-BAEF-BC0489B66168}" srcOrd="0" destOrd="0" presId="urn:microsoft.com/office/officeart/2005/8/layout/hProcess9"/>
    <dgm:cxn modelId="{87599A93-D2F5-4E40-AB9F-0F66C8615F0B}" type="presOf" srcId="{5FAC94B3-6C5E-4210-9399-537246F101EF}" destId="{4DFFF824-BE7C-42EC-BFA2-48B44C94DB65}" srcOrd="0" destOrd="0" presId="urn:microsoft.com/office/officeart/2005/8/layout/hProcess9"/>
    <dgm:cxn modelId="{EDF40C06-5D7A-45EE-9A36-956FE8C81780}" type="presParOf" srcId="{C07A5A0E-8EFE-4E4B-B709-B691564F32B0}" destId="{0242A1A4-5C00-4628-B480-625F2C995C3B}" srcOrd="0" destOrd="0" presId="urn:microsoft.com/office/officeart/2005/8/layout/hProcess9"/>
    <dgm:cxn modelId="{7CE11E5C-C668-475C-98C9-2093B3C51E76}" type="presParOf" srcId="{C07A5A0E-8EFE-4E4B-B709-B691564F32B0}" destId="{53D7A1CE-B0AA-4E17-8DAD-57CEDB380D2F}" srcOrd="1" destOrd="0" presId="urn:microsoft.com/office/officeart/2005/8/layout/hProcess9"/>
    <dgm:cxn modelId="{D1584C52-6F80-4086-8AA7-1B7E42565A2F}" type="presParOf" srcId="{53D7A1CE-B0AA-4E17-8DAD-57CEDB380D2F}" destId="{8B72D6B1-8446-439B-ABAF-E586AC3A48B4}" srcOrd="0" destOrd="0" presId="urn:microsoft.com/office/officeart/2005/8/layout/hProcess9"/>
    <dgm:cxn modelId="{43129E2E-107E-4BB5-9ED7-7BADD06027A6}" type="presParOf" srcId="{53D7A1CE-B0AA-4E17-8DAD-57CEDB380D2F}" destId="{61BA5A97-283A-4EBA-9824-FA374E41DB4A}" srcOrd="1" destOrd="0" presId="urn:microsoft.com/office/officeart/2005/8/layout/hProcess9"/>
    <dgm:cxn modelId="{88980D42-B6A6-41C4-B315-FEE17C920774}" type="presParOf" srcId="{53D7A1CE-B0AA-4E17-8DAD-57CEDB380D2F}" destId="{A0A58081-D9C1-440B-BAEF-BC0489B66168}" srcOrd="2" destOrd="0" presId="urn:microsoft.com/office/officeart/2005/8/layout/hProcess9"/>
    <dgm:cxn modelId="{7A0403CE-976B-4EC7-A324-8FF8DA0FD3B2}" type="presParOf" srcId="{53D7A1CE-B0AA-4E17-8DAD-57CEDB380D2F}" destId="{F2F0B7CA-7646-4BB8-A188-77F96C2ECC80}" srcOrd="3" destOrd="0" presId="urn:microsoft.com/office/officeart/2005/8/layout/hProcess9"/>
    <dgm:cxn modelId="{748831D9-B847-416F-A0CF-AF307E0AEA3B}" type="presParOf" srcId="{53D7A1CE-B0AA-4E17-8DAD-57CEDB380D2F}" destId="{7A74C80F-87FA-401D-8CD0-8A7E2A2405D9}" srcOrd="4" destOrd="0" presId="urn:microsoft.com/office/officeart/2005/8/layout/hProcess9"/>
    <dgm:cxn modelId="{A78CA414-72CB-4EC8-A0AE-34560EBB4E48}" type="presParOf" srcId="{53D7A1CE-B0AA-4E17-8DAD-57CEDB380D2F}" destId="{8E233EC1-853E-41BC-894E-A5EB7032453B}" srcOrd="5" destOrd="0" presId="urn:microsoft.com/office/officeart/2005/8/layout/hProcess9"/>
    <dgm:cxn modelId="{6C1098C8-8E87-46DF-BF60-A3BA089DE64D}" type="presParOf" srcId="{53D7A1CE-B0AA-4E17-8DAD-57CEDB380D2F}" destId="{4DFFF824-BE7C-42EC-BFA2-48B44C94DB6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C19DF1-F67E-4C6F-947A-244B92BFAE2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A7793-13A1-4118-B2D4-432E720A45D0}">
      <dgm:prSet custT="1"/>
      <dgm:spPr/>
      <dgm:t>
        <a:bodyPr/>
        <a:lstStyle/>
        <a:p>
          <a:pPr rtl="0"/>
          <a:r>
            <a:rPr lang="ru-RU" sz="1800" dirty="0" smtClean="0"/>
            <a:t>Прямой вход</a:t>
          </a:r>
          <a:endParaRPr lang="ru-RU" sz="1800" dirty="0"/>
        </a:p>
      </dgm:t>
    </dgm:pt>
    <dgm:pt modelId="{EEF6C1C6-FDBB-4499-A70F-F669F0C01ECA}" type="parTrans" cxnId="{E55E4D0A-6C14-459B-AEBA-914B99DBDC3E}">
      <dgm:prSet/>
      <dgm:spPr/>
      <dgm:t>
        <a:bodyPr/>
        <a:lstStyle/>
        <a:p>
          <a:endParaRPr lang="ru-RU"/>
        </a:p>
      </dgm:t>
    </dgm:pt>
    <dgm:pt modelId="{219D99D1-AAB8-4491-BCAC-04F3EEAA0D69}" type="sibTrans" cxnId="{E55E4D0A-6C14-459B-AEBA-914B99DBDC3E}">
      <dgm:prSet/>
      <dgm:spPr/>
      <dgm:t>
        <a:bodyPr/>
        <a:lstStyle/>
        <a:p>
          <a:endParaRPr lang="ru-RU"/>
        </a:p>
      </dgm:t>
    </dgm:pt>
    <dgm:pt modelId="{2A4C6DEB-D520-42FD-A651-C8DA98AEDCEC}">
      <dgm:prSet custT="1"/>
      <dgm:spPr/>
      <dgm:t>
        <a:bodyPr/>
        <a:lstStyle/>
        <a:p>
          <a:pPr rtl="0"/>
          <a:r>
            <a:rPr lang="ru-RU" sz="1200" b="1" dirty="0" smtClean="0"/>
            <a:t>Сценарий 1</a:t>
          </a:r>
          <a:endParaRPr lang="ru-RU" sz="1200" b="1" dirty="0"/>
        </a:p>
      </dgm:t>
    </dgm:pt>
    <dgm:pt modelId="{C7AB60DB-5F56-4889-9D6A-DDBFD4631AEE}" type="parTrans" cxnId="{ABF8387A-876D-4A7F-B651-6E62B61E113E}">
      <dgm:prSet/>
      <dgm:spPr/>
      <dgm:t>
        <a:bodyPr/>
        <a:lstStyle/>
        <a:p>
          <a:endParaRPr lang="ru-RU"/>
        </a:p>
      </dgm:t>
    </dgm:pt>
    <dgm:pt modelId="{F171CE48-7ECF-46BF-A3E0-9146177B22C3}" type="sibTrans" cxnId="{ABF8387A-876D-4A7F-B651-6E62B61E113E}">
      <dgm:prSet/>
      <dgm:spPr/>
      <dgm:t>
        <a:bodyPr/>
        <a:lstStyle/>
        <a:p>
          <a:endParaRPr lang="ru-RU"/>
        </a:p>
      </dgm:t>
    </dgm:pt>
    <dgm:pt modelId="{9DBA618B-4B07-421A-A280-018FA085BE08}">
      <dgm:prSet custT="1"/>
      <dgm:spPr/>
      <dgm:t>
        <a:bodyPr/>
        <a:lstStyle/>
        <a:p>
          <a:pPr rtl="0"/>
          <a:r>
            <a:rPr lang="ru-RU" sz="1200" smtClean="0"/>
            <a:t>Вход на Главную</a:t>
          </a:r>
          <a:endParaRPr lang="ru-RU" sz="1200"/>
        </a:p>
      </dgm:t>
    </dgm:pt>
    <dgm:pt modelId="{5566AD1A-DA41-4488-8135-E75D0EE2DE3E}" type="parTrans" cxnId="{8CA0CA83-F7FE-4122-A144-EA4D84247C67}">
      <dgm:prSet/>
      <dgm:spPr/>
      <dgm:t>
        <a:bodyPr/>
        <a:lstStyle/>
        <a:p>
          <a:endParaRPr lang="ru-RU"/>
        </a:p>
      </dgm:t>
    </dgm:pt>
    <dgm:pt modelId="{7DB2434B-EAD8-4DD6-99AB-147995F1CBB3}" type="sibTrans" cxnId="{8CA0CA83-F7FE-4122-A144-EA4D84247C67}">
      <dgm:prSet/>
      <dgm:spPr/>
      <dgm:t>
        <a:bodyPr/>
        <a:lstStyle/>
        <a:p>
          <a:endParaRPr lang="ru-RU"/>
        </a:p>
      </dgm:t>
    </dgm:pt>
    <dgm:pt modelId="{C21CC606-5D40-4B03-8A35-86C624F61E7D}">
      <dgm:prSet custT="1"/>
      <dgm:spPr/>
      <dgm:t>
        <a:bodyPr/>
        <a:lstStyle/>
        <a:p>
          <a:pPr rtl="0"/>
          <a:r>
            <a:rPr lang="ru-RU" sz="1200" smtClean="0"/>
            <a:t>Выбор товара</a:t>
          </a:r>
          <a:endParaRPr lang="ru-RU" sz="1200"/>
        </a:p>
      </dgm:t>
    </dgm:pt>
    <dgm:pt modelId="{CC11A4C6-4CD0-4710-BD8B-A0A3DA3F2E43}" type="parTrans" cxnId="{CA838A29-31DB-49BC-BE0B-203EE4F61149}">
      <dgm:prSet/>
      <dgm:spPr/>
      <dgm:t>
        <a:bodyPr/>
        <a:lstStyle/>
        <a:p>
          <a:endParaRPr lang="ru-RU"/>
        </a:p>
      </dgm:t>
    </dgm:pt>
    <dgm:pt modelId="{F31B2DF4-E90F-461B-8C61-0CEB1A577CC7}" type="sibTrans" cxnId="{CA838A29-31DB-49BC-BE0B-203EE4F61149}">
      <dgm:prSet/>
      <dgm:spPr/>
      <dgm:t>
        <a:bodyPr/>
        <a:lstStyle/>
        <a:p>
          <a:endParaRPr lang="ru-RU"/>
        </a:p>
      </dgm:t>
    </dgm:pt>
    <dgm:pt modelId="{C54EB108-8D35-4AD6-A603-7CA430EB369A}">
      <dgm:prSet custT="1"/>
      <dgm:spPr/>
      <dgm:t>
        <a:bodyPr/>
        <a:lstStyle/>
        <a:p>
          <a:pPr rtl="0"/>
          <a:r>
            <a:rPr lang="ru-RU" sz="1200" smtClean="0"/>
            <a:t>Заказ</a:t>
          </a:r>
          <a:endParaRPr lang="ru-RU" sz="1200"/>
        </a:p>
      </dgm:t>
    </dgm:pt>
    <dgm:pt modelId="{C368BBA0-63F8-418B-917E-E81C82F397E0}" type="parTrans" cxnId="{ADDF0C06-D007-447C-9874-CFC70EE83F9A}">
      <dgm:prSet/>
      <dgm:spPr/>
      <dgm:t>
        <a:bodyPr/>
        <a:lstStyle/>
        <a:p>
          <a:endParaRPr lang="ru-RU"/>
        </a:p>
      </dgm:t>
    </dgm:pt>
    <dgm:pt modelId="{C4D6D04B-1F71-48FC-A6BE-BB07AC82CCB6}" type="sibTrans" cxnId="{ADDF0C06-D007-447C-9874-CFC70EE83F9A}">
      <dgm:prSet/>
      <dgm:spPr/>
      <dgm:t>
        <a:bodyPr/>
        <a:lstStyle/>
        <a:p>
          <a:endParaRPr lang="ru-RU"/>
        </a:p>
      </dgm:t>
    </dgm:pt>
    <dgm:pt modelId="{71D7C65D-FD2C-4A39-8BD3-50F01E83FA58}">
      <dgm:prSet custT="1"/>
      <dgm:spPr/>
      <dgm:t>
        <a:bodyPr/>
        <a:lstStyle/>
        <a:p>
          <a:pPr rtl="0"/>
          <a:r>
            <a:rPr lang="ru-RU" sz="1800" dirty="0" smtClean="0"/>
            <a:t>Поисковые системы</a:t>
          </a:r>
          <a:endParaRPr lang="ru-RU" sz="1800" dirty="0"/>
        </a:p>
      </dgm:t>
    </dgm:pt>
    <dgm:pt modelId="{EF6ECEC9-7965-4A1D-AB43-FAF5B55BEA1B}" type="parTrans" cxnId="{9A3DDE33-EE97-4B1E-B54C-798A270246EC}">
      <dgm:prSet/>
      <dgm:spPr/>
      <dgm:t>
        <a:bodyPr/>
        <a:lstStyle/>
        <a:p>
          <a:endParaRPr lang="ru-RU"/>
        </a:p>
      </dgm:t>
    </dgm:pt>
    <dgm:pt modelId="{21818BA4-C7A8-4465-A4A0-64906E5447A1}" type="sibTrans" cxnId="{9A3DDE33-EE97-4B1E-B54C-798A270246EC}">
      <dgm:prSet/>
      <dgm:spPr/>
      <dgm:t>
        <a:bodyPr/>
        <a:lstStyle/>
        <a:p>
          <a:endParaRPr lang="ru-RU"/>
        </a:p>
      </dgm:t>
    </dgm:pt>
    <dgm:pt modelId="{7FE4E648-BD2B-4273-A8F5-F47EE84C5125}">
      <dgm:prSet custT="1"/>
      <dgm:spPr/>
      <dgm:t>
        <a:bodyPr/>
        <a:lstStyle/>
        <a:p>
          <a:pPr rtl="0"/>
          <a:r>
            <a:rPr lang="ru-RU" sz="1200" b="1" dirty="0" smtClean="0"/>
            <a:t>Сценарий 2</a:t>
          </a:r>
          <a:endParaRPr lang="ru-RU" sz="1200" b="1" dirty="0"/>
        </a:p>
      </dgm:t>
    </dgm:pt>
    <dgm:pt modelId="{8AD1D03F-7F16-4FC1-994F-FB559DBBFF9F}" type="parTrans" cxnId="{5A89FB94-E2F0-4B4F-9186-7DE2CCDD0BB3}">
      <dgm:prSet/>
      <dgm:spPr/>
      <dgm:t>
        <a:bodyPr/>
        <a:lstStyle/>
        <a:p>
          <a:endParaRPr lang="ru-RU"/>
        </a:p>
      </dgm:t>
    </dgm:pt>
    <dgm:pt modelId="{7C4CE2A8-B15F-4CCA-9F41-AC5C252B06E9}" type="sibTrans" cxnId="{5A89FB94-E2F0-4B4F-9186-7DE2CCDD0BB3}">
      <dgm:prSet/>
      <dgm:spPr/>
      <dgm:t>
        <a:bodyPr/>
        <a:lstStyle/>
        <a:p>
          <a:endParaRPr lang="ru-RU"/>
        </a:p>
      </dgm:t>
    </dgm:pt>
    <dgm:pt modelId="{F8562C05-6B9E-4DEB-BA01-89F549017CB6}">
      <dgm:prSet custT="1"/>
      <dgm:spPr/>
      <dgm:t>
        <a:bodyPr/>
        <a:lstStyle/>
        <a:p>
          <a:pPr rtl="0"/>
          <a:r>
            <a:rPr lang="ru-RU" sz="1200" smtClean="0"/>
            <a:t>Запрос в поиске без конкретики</a:t>
          </a:r>
          <a:endParaRPr lang="ru-RU" sz="1200"/>
        </a:p>
      </dgm:t>
    </dgm:pt>
    <dgm:pt modelId="{55F2EACC-7801-46D7-B7CD-AAFE999E5633}" type="parTrans" cxnId="{F231EE78-76AB-436B-ACA9-C73695F11714}">
      <dgm:prSet/>
      <dgm:spPr/>
      <dgm:t>
        <a:bodyPr/>
        <a:lstStyle/>
        <a:p>
          <a:endParaRPr lang="ru-RU"/>
        </a:p>
      </dgm:t>
    </dgm:pt>
    <dgm:pt modelId="{6D33B233-53D5-4CC8-8FDF-A415B54E6FBD}" type="sibTrans" cxnId="{F231EE78-76AB-436B-ACA9-C73695F11714}">
      <dgm:prSet/>
      <dgm:spPr/>
      <dgm:t>
        <a:bodyPr/>
        <a:lstStyle/>
        <a:p>
          <a:endParaRPr lang="ru-RU"/>
        </a:p>
      </dgm:t>
    </dgm:pt>
    <dgm:pt modelId="{67859BCB-EB43-410A-BCF0-E66DE9702F60}">
      <dgm:prSet custT="1"/>
      <dgm:spPr/>
      <dgm:t>
        <a:bodyPr/>
        <a:lstStyle/>
        <a:p>
          <a:pPr rtl="0"/>
          <a:r>
            <a:rPr lang="ru-RU" sz="1200" smtClean="0"/>
            <a:t>Попадание на Главную или страницу категории</a:t>
          </a:r>
          <a:endParaRPr lang="ru-RU" sz="1200"/>
        </a:p>
      </dgm:t>
    </dgm:pt>
    <dgm:pt modelId="{05A21EEE-C022-4024-A1FC-78AD4088F182}" type="parTrans" cxnId="{40573803-D9CD-4CA0-B5E0-737B445C8041}">
      <dgm:prSet/>
      <dgm:spPr/>
      <dgm:t>
        <a:bodyPr/>
        <a:lstStyle/>
        <a:p>
          <a:endParaRPr lang="ru-RU"/>
        </a:p>
      </dgm:t>
    </dgm:pt>
    <dgm:pt modelId="{3C7A06E1-3145-482A-86BD-727B067B3CB8}" type="sibTrans" cxnId="{40573803-D9CD-4CA0-B5E0-737B445C8041}">
      <dgm:prSet/>
      <dgm:spPr/>
      <dgm:t>
        <a:bodyPr/>
        <a:lstStyle/>
        <a:p>
          <a:endParaRPr lang="ru-RU"/>
        </a:p>
      </dgm:t>
    </dgm:pt>
    <dgm:pt modelId="{A79B788C-4FB3-4B3E-89C7-9847562B273C}">
      <dgm:prSet custT="1"/>
      <dgm:spPr/>
      <dgm:t>
        <a:bodyPr/>
        <a:lstStyle/>
        <a:p>
          <a:pPr rtl="0"/>
          <a:r>
            <a:rPr lang="ru-RU" sz="1200" smtClean="0"/>
            <a:t>Выбор товара</a:t>
          </a:r>
          <a:endParaRPr lang="ru-RU" sz="1200"/>
        </a:p>
      </dgm:t>
    </dgm:pt>
    <dgm:pt modelId="{D7E9525A-29E4-4BA9-B298-A08B73EE987A}" type="parTrans" cxnId="{6C7A39A0-CA57-425F-BEA5-9B9F7A1A3793}">
      <dgm:prSet/>
      <dgm:spPr/>
      <dgm:t>
        <a:bodyPr/>
        <a:lstStyle/>
        <a:p>
          <a:endParaRPr lang="ru-RU"/>
        </a:p>
      </dgm:t>
    </dgm:pt>
    <dgm:pt modelId="{CFB643EB-B337-40FC-BF84-3D1239064C16}" type="sibTrans" cxnId="{6C7A39A0-CA57-425F-BEA5-9B9F7A1A3793}">
      <dgm:prSet/>
      <dgm:spPr/>
      <dgm:t>
        <a:bodyPr/>
        <a:lstStyle/>
        <a:p>
          <a:endParaRPr lang="ru-RU"/>
        </a:p>
      </dgm:t>
    </dgm:pt>
    <dgm:pt modelId="{AB9F19BD-58A2-4E6C-8144-FD6E043203AC}">
      <dgm:prSet custT="1"/>
      <dgm:spPr/>
      <dgm:t>
        <a:bodyPr/>
        <a:lstStyle/>
        <a:p>
          <a:pPr rtl="0"/>
          <a:r>
            <a:rPr lang="ru-RU" sz="1200" smtClean="0"/>
            <a:t>Заказ</a:t>
          </a:r>
          <a:endParaRPr lang="ru-RU" sz="1200"/>
        </a:p>
      </dgm:t>
    </dgm:pt>
    <dgm:pt modelId="{9A3084B8-8D10-44C3-9973-7EF778690ECB}" type="parTrans" cxnId="{80D9A0D8-45C0-414D-9D81-1844DF2E3CF6}">
      <dgm:prSet/>
      <dgm:spPr/>
      <dgm:t>
        <a:bodyPr/>
        <a:lstStyle/>
        <a:p>
          <a:endParaRPr lang="ru-RU"/>
        </a:p>
      </dgm:t>
    </dgm:pt>
    <dgm:pt modelId="{A17753FB-A4C2-4C17-ABF1-E8E6C3948602}" type="sibTrans" cxnId="{80D9A0D8-45C0-414D-9D81-1844DF2E3CF6}">
      <dgm:prSet/>
      <dgm:spPr/>
      <dgm:t>
        <a:bodyPr/>
        <a:lstStyle/>
        <a:p>
          <a:endParaRPr lang="ru-RU"/>
        </a:p>
      </dgm:t>
    </dgm:pt>
    <dgm:pt modelId="{A5C67D12-4ADE-4123-B39C-FA5407018A78}">
      <dgm:prSet custT="1"/>
      <dgm:spPr/>
      <dgm:t>
        <a:bodyPr/>
        <a:lstStyle/>
        <a:p>
          <a:pPr rtl="0"/>
          <a:r>
            <a:rPr lang="ru-RU" sz="1200" b="1" dirty="0" smtClean="0"/>
            <a:t>Сценарий 3</a:t>
          </a:r>
          <a:endParaRPr lang="ru-RU" sz="1200" b="1" dirty="0"/>
        </a:p>
      </dgm:t>
    </dgm:pt>
    <dgm:pt modelId="{B149C984-611F-4CAD-A9B7-50459610D39C}" type="parTrans" cxnId="{D159B74A-B333-49BC-8A5C-E0E800B8A402}">
      <dgm:prSet/>
      <dgm:spPr/>
      <dgm:t>
        <a:bodyPr/>
        <a:lstStyle/>
        <a:p>
          <a:endParaRPr lang="ru-RU"/>
        </a:p>
      </dgm:t>
    </dgm:pt>
    <dgm:pt modelId="{8C6F7EAD-1647-4B96-A7BA-68F1FE03C6CE}" type="sibTrans" cxnId="{D159B74A-B333-49BC-8A5C-E0E800B8A402}">
      <dgm:prSet/>
      <dgm:spPr/>
      <dgm:t>
        <a:bodyPr/>
        <a:lstStyle/>
        <a:p>
          <a:endParaRPr lang="ru-RU"/>
        </a:p>
      </dgm:t>
    </dgm:pt>
    <dgm:pt modelId="{8721E130-DD95-40A6-9147-27754446A2C0}">
      <dgm:prSet custT="1"/>
      <dgm:spPr/>
      <dgm:t>
        <a:bodyPr/>
        <a:lstStyle/>
        <a:p>
          <a:pPr rtl="0"/>
          <a:r>
            <a:rPr lang="ru-RU" sz="1200" smtClean="0"/>
            <a:t>Запрос в поиске на конкретный товар</a:t>
          </a:r>
          <a:endParaRPr lang="ru-RU" sz="1200"/>
        </a:p>
      </dgm:t>
    </dgm:pt>
    <dgm:pt modelId="{C8C3F863-8FD6-421F-BBFB-B4C275FB34A4}" type="parTrans" cxnId="{BA75A022-3B0A-4500-9883-8501C4CFD65A}">
      <dgm:prSet/>
      <dgm:spPr/>
      <dgm:t>
        <a:bodyPr/>
        <a:lstStyle/>
        <a:p>
          <a:endParaRPr lang="ru-RU"/>
        </a:p>
      </dgm:t>
    </dgm:pt>
    <dgm:pt modelId="{E18518CD-4061-42D0-A130-6E04583BFC0E}" type="sibTrans" cxnId="{BA75A022-3B0A-4500-9883-8501C4CFD65A}">
      <dgm:prSet/>
      <dgm:spPr/>
      <dgm:t>
        <a:bodyPr/>
        <a:lstStyle/>
        <a:p>
          <a:endParaRPr lang="ru-RU"/>
        </a:p>
      </dgm:t>
    </dgm:pt>
    <dgm:pt modelId="{6074A8D1-07B6-4BEC-9B6C-4AAC364A8F42}">
      <dgm:prSet custT="1"/>
      <dgm:spPr/>
      <dgm:t>
        <a:bodyPr/>
        <a:lstStyle/>
        <a:p>
          <a:pPr rtl="0"/>
          <a:r>
            <a:rPr lang="ru-RU" sz="1200" smtClean="0"/>
            <a:t>Попадание на страницу товара</a:t>
          </a:r>
          <a:endParaRPr lang="ru-RU" sz="1200"/>
        </a:p>
      </dgm:t>
    </dgm:pt>
    <dgm:pt modelId="{17E75A45-D536-414B-B577-E6BCD54F0430}" type="parTrans" cxnId="{D994EA56-9759-45AC-9023-6BBCE29A7473}">
      <dgm:prSet/>
      <dgm:spPr/>
      <dgm:t>
        <a:bodyPr/>
        <a:lstStyle/>
        <a:p>
          <a:endParaRPr lang="ru-RU"/>
        </a:p>
      </dgm:t>
    </dgm:pt>
    <dgm:pt modelId="{EF5ACA14-8283-465B-BA5C-87A80072DF15}" type="sibTrans" cxnId="{D994EA56-9759-45AC-9023-6BBCE29A7473}">
      <dgm:prSet/>
      <dgm:spPr/>
      <dgm:t>
        <a:bodyPr/>
        <a:lstStyle/>
        <a:p>
          <a:endParaRPr lang="ru-RU"/>
        </a:p>
      </dgm:t>
    </dgm:pt>
    <dgm:pt modelId="{363F4409-18D4-4E0C-9793-B30FC75962C5}">
      <dgm:prSet custT="1"/>
      <dgm:spPr/>
      <dgm:t>
        <a:bodyPr/>
        <a:lstStyle/>
        <a:p>
          <a:pPr rtl="0"/>
          <a:r>
            <a:rPr lang="ru-RU" sz="1200" smtClean="0"/>
            <a:t>Заказ</a:t>
          </a:r>
          <a:endParaRPr lang="ru-RU" sz="1200"/>
        </a:p>
      </dgm:t>
    </dgm:pt>
    <dgm:pt modelId="{C4FD3963-691D-4A00-B4EB-F4F4D6A32161}" type="parTrans" cxnId="{ED673F6B-7396-4621-99C1-21BDAE61629B}">
      <dgm:prSet/>
      <dgm:spPr/>
      <dgm:t>
        <a:bodyPr/>
        <a:lstStyle/>
        <a:p>
          <a:endParaRPr lang="ru-RU"/>
        </a:p>
      </dgm:t>
    </dgm:pt>
    <dgm:pt modelId="{8DC3081E-6577-46ED-8B78-0480565EC2E5}" type="sibTrans" cxnId="{ED673F6B-7396-4621-99C1-21BDAE61629B}">
      <dgm:prSet/>
      <dgm:spPr/>
      <dgm:t>
        <a:bodyPr/>
        <a:lstStyle/>
        <a:p>
          <a:endParaRPr lang="ru-RU"/>
        </a:p>
      </dgm:t>
    </dgm:pt>
    <dgm:pt modelId="{F0273E06-F1DE-4783-A5DA-4778922A8B83}">
      <dgm:prSet custT="1"/>
      <dgm:spPr/>
      <dgm:t>
        <a:bodyPr/>
        <a:lstStyle/>
        <a:p>
          <a:pPr rtl="0"/>
          <a:r>
            <a:rPr lang="ru-RU" sz="1800" smtClean="0"/>
            <a:t>Контекст</a:t>
          </a:r>
          <a:endParaRPr lang="ru-RU" sz="1800"/>
        </a:p>
      </dgm:t>
    </dgm:pt>
    <dgm:pt modelId="{D30D841A-F307-410E-97C9-8FC95FC1DF9C}" type="parTrans" cxnId="{C2D7A5F8-8AB2-46EB-8680-5BEE466C6DC5}">
      <dgm:prSet/>
      <dgm:spPr/>
      <dgm:t>
        <a:bodyPr/>
        <a:lstStyle/>
        <a:p>
          <a:endParaRPr lang="ru-RU"/>
        </a:p>
      </dgm:t>
    </dgm:pt>
    <dgm:pt modelId="{C80DCDE0-157C-4873-BCF7-DFBBFF124141}" type="sibTrans" cxnId="{C2D7A5F8-8AB2-46EB-8680-5BEE466C6DC5}">
      <dgm:prSet/>
      <dgm:spPr/>
      <dgm:t>
        <a:bodyPr/>
        <a:lstStyle/>
        <a:p>
          <a:endParaRPr lang="ru-RU"/>
        </a:p>
      </dgm:t>
    </dgm:pt>
    <dgm:pt modelId="{D35FFA5F-EB73-407A-8101-0CDAA36E2472}">
      <dgm:prSet custT="1"/>
      <dgm:spPr/>
      <dgm:t>
        <a:bodyPr/>
        <a:lstStyle/>
        <a:p>
          <a:pPr rtl="0"/>
          <a:r>
            <a:rPr lang="ru-RU" sz="1200" b="1" dirty="0" smtClean="0"/>
            <a:t>Сценарий 4</a:t>
          </a:r>
          <a:endParaRPr lang="ru-RU" sz="1200" b="1" dirty="0"/>
        </a:p>
      </dgm:t>
    </dgm:pt>
    <dgm:pt modelId="{61BC42A2-C101-4DCD-9D67-EADA3EC75975}" type="parTrans" cxnId="{6EBC2CB9-D120-47A6-8119-42F9D595FB94}">
      <dgm:prSet/>
      <dgm:spPr/>
      <dgm:t>
        <a:bodyPr/>
        <a:lstStyle/>
        <a:p>
          <a:endParaRPr lang="ru-RU"/>
        </a:p>
      </dgm:t>
    </dgm:pt>
    <dgm:pt modelId="{35655A12-8066-4118-86C4-659EB8C4FBAD}" type="sibTrans" cxnId="{6EBC2CB9-D120-47A6-8119-42F9D595FB94}">
      <dgm:prSet/>
      <dgm:spPr/>
      <dgm:t>
        <a:bodyPr/>
        <a:lstStyle/>
        <a:p>
          <a:endParaRPr lang="ru-RU"/>
        </a:p>
      </dgm:t>
    </dgm:pt>
    <dgm:pt modelId="{FEF290B5-C845-4508-9261-F54E2C8B0B3C}">
      <dgm:prSet custT="1"/>
      <dgm:spPr/>
      <dgm:t>
        <a:bodyPr/>
        <a:lstStyle/>
        <a:p>
          <a:pPr rtl="0"/>
          <a:r>
            <a:rPr lang="ru-RU" sz="1200" smtClean="0"/>
            <a:t>Запрос в поиске без конкретики</a:t>
          </a:r>
          <a:endParaRPr lang="ru-RU" sz="1200"/>
        </a:p>
      </dgm:t>
    </dgm:pt>
    <dgm:pt modelId="{C58E2435-8D5E-4E27-A6FD-E226002ACEC2}" type="parTrans" cxnId="{6E51AAD0-C50E-4A57-9DB6-644BCFFA54C2}">
      <dgm:prSet/>
      <dgm:spPr/>
      <dgm:t>
        <a:bodyPr/>
        <a:lstStyle/>
        <a:p>
          <a:endParaRPr lang="ru-RU"/>
        </a:p>
      </dgm:t>
    </dgm:pt>
    <dgm:pt modelId="{E0E847AA-B28A-422B-B347-96BE6318901D}" type="sibTrans" cxnId="{6E51AAD0-C50E-4A57-9DB6-644BCFFA54C2}">
      <dgm:prSet/>
      <dgm:spPr/>
      <dgm:t>
        <a:bodyPr/>
        <a:lstStyle/>
        <a:p>
          <a:endParaRPr lang="ru-RU"/>
        </a:p>
      </dgm:t>
    </dgm:pt>
    <dgm:pt modelId="{E209A540-596F-40E1-963B-7653EAFA10EF}">
      <dgm:prSet custT="1"/>
      <dgm:spPr/>
      <dgm:t>
        <a:bodyPr/>
        <a:lstStyle/>
        <a:p>
          <a:pPr rtl="0"/>
          <a:r>
            <a:rPr lang="ru-RU" sz="1200" smtClean="0"/>
            <a:t>Попадание на Главную или страницу категории</a:t>
          </a:r>
          <a:endParaRPr lang="ru-RU" sz="1200"/>
        </a:p>
      </dgm:t>
    </dgm:pt>
    <dgm:pt modelId="{69EBDF42-7008-4162-9A32-3D5A56088949}" type="parTrans" cxnId="{B05C60FF-E000-494A-A884-90A4C6A92E01}">
      <dgm:prSet/>
      <dgm:spPr/>
      <dgm:t>
        <a:bodyPr/>
        <a:lstStyle/>
        <a:p>
          <a:endParaRPr lang="ru-RU"/>
        </a:p>
      </dgm:t>
    </dgm:pt>
    <dgm:pt modelId="{AB0A5A26-640A-4718-A72C-23D6B069FAFA}" type="sibTrans" cxnId="{B05C60FF-E000-494A-A884-90A4C6A92E01}">
      <dgm:prSet/>
      <dgm:spPr/>
      <dgm:t>
        <a:bodyPr/>
        <a:lstStyle/>
        <a:p>
          <a:endParaRPr lang="ru-RU"/>
        </a:p>
      </dgm:t>
    </dgm:pt>
    <dgm:pt modelId="{808ABD12-7D50-41D6-968B-82871C6649FE}">
      <dgm:prSet custT="1"/>
      <dgm:spPr/>
      <dgm:t>
        <a:bodyPr/>
        <a:lstStyle/>
        <a:p>
          <a:pPr rtl="0"/>
          <a:r>
            <a:rPr lang="ru-RU" sz="1200" smtClean="0"/>
            <a:t>Выбор товара</a:t>
          </a:r>
          <a:endParaRPr lang="ru-RU" sz="1200"/>
        </a:p>
      </dgm:t>
    </dgm:pt>
    <dgm:pt modelId="{135F0344-2D84-4C83-9EB9-F23C52B123D1}" type="parTrans" cxnId="{B707BFDF-53DD-44A7-8561-08B33B02BD3F}">
      <dgm:prSet/>
      <dgm:spPr/>
      <dgm:t>
        <a:bodyPr/>
        <a:lstStyle/>
        <a:p>
          <a:endParaRPr lang="ru-RU"/>
        </a:p>
      </dgm:t>
    </dgm:pt>
    <dgm:pt modelId="{ACF102F8-4C78-49FA-B671-D61EA810FB0D}" type="sibTrans" cxnId="{B707BFDF-53DD-44A7-8561-08B33B02BD3F}">
      <dgm:prSet/>
      <dgm:spPr/>
      <dgm:t>
        <a:bodyPr/>
        <a:lstStyle/>
        <a:p>
          <a:endParaRPr lang="ru-RU"/>
        </a:p>
      </dgm:t>
    </dgm:pt>
    <dgm:pt modelId="{83531C18-CF04-424D-AF79-39B92F4319A6}">
      <dgm:prSet custT="1"/>
      <dgm:spPr/>
      <dgm:t>
        <a:bodyPr/>
        <a:lstStyle/>
        <a:p>
          <a:pPr rtl="0"/>
          <a:r>
            <a:rPr lang="ru-RU" sz="1200" smtClean="0"/>
            <a:t>Заказ</a:t>
          </a:r>
          <a:endParaRPr lang="ru-RU" sz="1200"/>
        </a:p>
      </dgm:t>
    </dgm:pt>
    <dgm:pt modelId="{A171DF4C-B57B-4D7D-8064-0A1E1B05B6E5}" type="parTrans" cxnId="{36817494-6FEF-418D-BFF3-32180E637C4E}">
      <dgm:prSet/>
      <dgm:spPr/>
      <dgm:t>
        <a:bodyPr/>
        <a:lstStyle/>
        <a:p>
          <a:endParaRPr lang="ru-RU"/>
        </a:p>
      </dgm:t>
    </dgm:pt>
    <dgm:pt modelId="{15F8D5AE-E29B-4160-9BFC-973C172FDB1E}" type="sibTrans" cxnId="{36817494-6FEF-418D-BFF3-32180E637C4E}">
      <dgm:prSet/>
      <dgm:spPr/>
      <dgm:t>
        <a:bodyPr/>
        <a:lstStyle/>
        <a:p>
          <a:endParaRPr lang="ru-RU"/>
        </a:p>
      </dgm:t>
    </dgm:pt>
    <dgm:pt modelId="{8626C698-28E3-4952-870E-33C186B10938}">
      <dgm:prSet custT="1"/>
      <dgm:spPr/>
      <dgm:t>
        <a:bodyPr/>
        <a:lstStyle/>
        <a:p>
          <a:pPr rtl="0"/>
          <a:r>
            <a:rPr lang="ru-RU" sz="1200" b="1" dirty="0" smtClean="0"/>
            <a:t>Сценарий 5</a:t>
          </a:r>
          <a:endParaRPr lang="ru-RU" sz="1200" b="1" dirty="0"/>
        </a:p>
      </dgm:t>
    </dgm:pt>
    <dgm:pt modelId="{041DCB5F-3D20-40DE-833E-644C2D292F87}" type="parTrans" cxnId="{17A6864D-073C-4B87-BB65-D6B71D72216D}">
      <dgm:prSet/>
      <dgm:spPr/>
      <dgm:t>
        <a:bodyPr/>
        <a:lstStyle/>
        <a:p>
          <a:endParaRPr lang="ru-RU"/>
        </a:p>
      </dgm:t>
    </dgm:pt>
    <dgm:pt modelId="{3DA149B2-D875-432D-9A98-05B4C750CA86}" type="sibTrans" cxnId="{17A6864D-073C-4B87-BB65-D6B71D72216D}">
      <dgm:prSet/>
      <dgm:spPr/>
      <dgm:t>
        <a:bodyPr/>
        <a:lstStyle/>
        <a:p>
          <a:endParaRPr lang="ru-RU"/>
        </a:p>
      </dgm:t>
    </dgm:pt>
    <dgm:pt modelId="{D200C871-F461-4CE0-93C4-CD967487242A}">
      <dgm:prSet custT="1"/>
      <dgm:spPr/>
      <dgm:t>
        <a:bodyPr/>
        <a:lstStyle/>
        <a:p>
          <a:pPr rtl="0"/>
          <a:r>
            <a:rPr lang="ru-RU" sz="1200" smtClean="0"/>
            <a:t>Запрос в поиске на конкретный товар</a:t>
          </a:r>
          <a:endParaRPr lang="ru-RU" sz="1200"/>
        </a:p>
      </dgm:t>
    </dgm:pt>
    <dgm:pt modelId="{BB4DEA65-4598-437E-AD8C-6362E0540EDC}" type="parTrans" cxnId="{2F19A28C-B92F-4904-9E41-D40D504BCFB2}">
      <dgm:prSet/>
      <dgm:spPr/>
      <dgm:t>
        <a:bodyPr/>
        <a:lstStyle/>
        <a:p>
          <a:endParaRPr lang="ru-RU"/>
        </a:p>
      </dgm:t>
    </dgm:pt>
    <dgm:pt modelId="{FB75CF76-83DC-46A0-99DC-F7C257765DF0}" type="sibTrans" cxnId="{2F19A28C-B92F-4904-9E41-D40D504BCFB2}">
      <dgm:prSet/>
      <dgm:spPr/>
      <dgm:t>
        <a:bodyPr/>
        <a:lstStyle/>
        <a:p>
          <a:endParaRPr lang="ru-RU"/>
        </a:p>
      </dgm:t>
    </dgm:pt>
    <dgm:pt modelId="{F8F305E9-50FA-4354-87A7-E49A65B58D28}">
      <dgm:prSet custT="1"/>
      <dgm:spPr/>
      <dgm:t>
        <a:bodyPr/>
        <a:lstStyle/>
        <a:p>
          <a:pPr rtl="0"/>
          <a:r>
            <a:rPr lang="ru-RU" sz="1200" smtClean="0"/>
            <a:t>Попадание на страницу товара</a:t>
          </a:r>
          <a:endParaRPr lang="ru-RU" sz="1200"/>
        </a:p>
      </dgm:t>
    </dgm:pt>
    <dgm:pt modelId="{CD6B2C50-8142-407E-82FD-1A3447B0BD01}" type="parTrans" cxnId="{F6C6555A-557C-4A9C-84AE-51FBC772E556}">
      <dgm:prSet/>
      <dgm:spPr/>
      <dgm:t>
        <a:bodyPr/>
        <a:lstStyle/>
        <a:p>
          <a:endParaRPr lang="ru-RU"/>
        </a:p>
      </dgm:t>
    </dgm:pt>
    <dgm:pt modelId="{9DE8418C-6FC0-4713-8C50-93B65905B07C}" type="sibTrans" cxnId="{F6C6555A-557C-4A9C-84AE-51FBC772E556}">
      <dgm:prSet/>
      <dgm:spPr/>
      <dgm:t>
        <a:bodyPr/>
        <a:lstStyle/>
        <a:p>
          <a:endParaRPr lang="ru-RU"/>
        </a:p>
      </dgm:t>
    </dgm:pt>
    <dgm:pt modelId="{8D759FF8-6B5E-4700-BA8D-4C9B3C076CC4}">
      <dgm:prSet custT="1"/>
      <dgm:spPr/>
      <dgm:t>
        <a:bodyPr/>
        <a:lstStyle/>
        <a:p>
          <a:pPr rtl="0"/>
          <a:r>
            <a:rPr lang="ru-RU" sz="1200" smtClean="0"/>
            <a:t>Заказ</a:t>
          </a:r>
          <a:endParaRPr lang="ru-RU" sz="1200"/>
        </a:p>
      </dgm:t>
    </dgm:pt>
    <dgm:pt modelId="{759361CC-1268-4FCD-912B-28981FB84A94}" type="parTrans" cxnId="{84964F5D-BDB1-403B-8F4D-A0C080B0E80B}">
      <dgm:prSet/>
      <dgm:spPr/>
      <dgm:t>
        <a:bodyPr/>
        <a:lstStyle/>
        <a:p>
          <a:endParaRPr lang="ru-RU"/>
        </a:p>
      </dgm:t>
    </dgm:pt>
    <dgm:pt modelId="{7E23F848-0D59-4B02-8628-523D436DC65E}" type="sibTrans" cxnId="{84964F5D-BDB1-403B-8F4D-A0C080B0E80B}">
      <dgm:prSet/>
      <dgm:spPr/>
      <dgm:t>
        <a:bodyPr/>
        <a:lstStyle/>
        <a:p>
          <a:endParaRPr lang="ru-RU"/>
        </a:p>
      </dgm:t>
    </dgm:pt>
    <dgm:pt modelId="{BBC1DEAE-F491-4333-BACE-31923E493C29}" type="pres">
      <dgm:prSet presAssocID="{DFC19DF1-F67E-4C6F-947A-244B92BFAE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3B9BB2-272E-4D32-A193-2D075F14D37F}" type="pres">
      <dgm:prSet presAssocID="{AF4A7793-13A1-4118-B2D4-432E720A45D0}" presName="root" presStyleCnt="0"/>
      <dgm:spPr/>
    </dgm:pt>
    <dgm:pt modelId="{B9329D0C-7F2F-4301-90B3-C0F980A58AF4}" type="pres">
      <dgm:prSet presAssocID="{AF4A7793-13A1-4118-B2D4-432E720A45D0}" presName="rootComposite" presStyleCnt="0"/>
      <dgm:spPr/>
    </dgm:pt>
    <dgm:pt modelId="{51397A39-0E5E-465E-BC88-0C0848C320B9}" type="pres">
      <dgm:prSet presAssocID="{AF4A7793-13A1-4118-B2D4-432E720A45D0}" presName="rootText" presStyleLbl="node1" presStyleIdx="0" presStyleCnt="3" custScaleX="126728" custScaleY="54809" custLinFactNeighborY="-29110"/>
      <dgm:spPr/>
    </dgm:pt>
    <dgm:pt modelId="{5EAF4FC5-C377-410A-9D5E-74C2CFE74ED6}" type="pres">
      <dgm:prSet presAssocID="{AF4A7793-13A1-4118-B2D4-432E720A45D0}" presName="rootConnector" presStyleLbl="node1" presStyleIdx="0" presStyleCnt="3"/>
      <dgm:spPr/>
    </dgm:pt>
    <dgm:pt modelId="{04C33A3B-C1AC-4923-8A3F-12224548B3F9}" type="pres">
      <dgm:prSet presAssocID="{AF4A7793-13A1-4118-B2D4-432E720A45D0}" presName="childShape" presStyleCnt="0"/>
      <dgm:spPr/>
    </dgm:pt>
    <dgm:pt modelId="{6DA37F7A-DF05-4CB7-8297-1C07FA3BD73F}" type="pres">
      <dgm:prSet presAssocID="{C7AB60DB-5F56-4889-9D6A-DDBFD4631AEE}" presName="Name13" presStyleLbl="parChTrans1D2" presStyleIdx="0" presStyleCnt="5"/>
      <dgm:spPr/>
    </dgm:pt>
    <dgm:pt modelId="{339A222F-C9A8-4152-B17D-A35ECB95D7E2}" type="pres">
      <dgm:prSet presAssocID="{2A4C6DEB-D520-42FD-A651-C8DA98AEDCEC}" presName="childText" presStyleLbl="bgAcc1" presStyleIdx="0" presStyleCnt="5" custScaleX="150100" custScaleY="156238" custLinFactNeighborY="-3119">
        <dgm:presLayoutVars>
          <dgm:bulletEnabled val="1"/>
        </dgm:presLayoutVars>
      </dgm:prSet>
      <dgm:spPr/>
    </dgm:pt>
    <dgm:pt modelId="{CC766851-A72F-4E93-8AA0-6BD4F7F74D4F}" type="pres">
      <dgm:prSet presAssocID="{71D7C65D-FD2C-4A39-8BD3-50F01E83FA58}" presName="root" presStyleCnt="0"/>
      <dgm:spPr/>
    </dgm:pt>
    <dgm:pt modelId="{4448611F-F6B0-4887-A62A-F1436CD68DD2}" type="pres">
      <dgm:prSet presAssocID="{71D7C65D-FD2C-4A39-8BD3-50F01E83FA58}" presName="rootComposite" presStyleCnt="0"/>
      <dgm:spPr/>
    </dgm:pt>
    <dgm:pt modelId="{7C121C32-FA60-48A7-BF5E-CD1855427E41}" type="pres">
      <dgm:prSet presAssocID="{71D7C65D-FD2C-4A39-8BD3-50F01E83FA58}" presName="rootText" presStyleLbl="node1" presStyleIdx="1" presStyleCnt="3" custScaleX="126728" custScaleY="54809" custLinFactNeighborY="-29110"/>
      <dgm:spPr/>
    </dgm:pt>
    <dgm:pt modelId="{64914C3C-C38C-4D34-8B6E-558093146E30}" type="pres">
      <dgm:prSet presAssocID="{71D7C65D-FD2C-4A39-8BD3-50F01E83FA58}" presName="rootConnector" presStyleLbl="node1" presStyleIdx="1" presStyleCnt="3"/>
      <dgm:spPr/>
    </dgm:pt>
    <dgm:pt modelId="{C6454FC4-6446-4AB7-B624-7448FFAD93CA}" type="pres">
      <dgm:prSet presAssocID="{71D7C65D-FD2C-4A39-8BD3-50F01E83FA58}" presName="childShape" presStyleCnt="0"/>
      <dgm:spPr/>
    </dgm:pt>
    <dgm:pt modelId="{6ADF18F8-4963-4D60-A7F4-FD2678768B5C}" type="pres">
      <dgm:prSet presAssocID="{8AD1D03F-7F16-4FC1-994F-FB559DBBFF9F}" presName="Name13" presStyleLbl="parChTrans1D2" presStyleIdx="1" presStyleCnt="5"/>
      <dgm:spPr/>
    </dgm:pt>
    <dgm:pt modelId="{02A5162D-EC02-4BDD-AC3E-9A8743265392}" type="pres">
      <dgm:prSet presAssocID="{7FE4E648-BD2B-4273-A8F5-F47EE84C5125}" presName="childText" presStyleLbl="bgAcc1" presStyleIdx="1" presStyleCnt="5" custScaleX="150100" custScaleY="156238" custLinFactNeighborY="-3119">
        <dgm:presLayoutVars>
          <dgm:bulletEnabled val="1"/>
        </dgm:presLayoutVars>
      </dgm:prSet>
      <dgm:spPr/>
    </dgm:pt>
    <dgm:pt modelId="{F87495E8-6CF1-4539-9F57-02EED33B9808}" type="pres">
      <dgm:prSet presAssocID="{B149C984-611F-4CAD-A9B7-50459610D39C}" presName="Name13" presStyleLbl="parChTrans1D2" presStyleIdx="2" presStyleCnt="5"/>
      <dgm:spPr/>
    </dgm:pt>
    <dgm:pt modelId="{55C0BE3F-81A4-416F-AF18-14BA293EED82}" type="pres">
      <dgm:prSet presAssocID="{A5C67D12-4ADE-4123-B39C-FA5407018A78}" presName="childText" presStyleLbl="bgAcc1" presStyleIdx="2" presStyleCnt="5" custScaleX="150100" custScaleY="156238" custLinFactNeighborY="-3119">
        <dgm:presLayoutVars>
          <dgm:bulletEnabled val="1"/>
        </dgm:presLayoutVars>
      </dgm:prSet>
      <dgm:spPr/>
    </dgm:pt>
    <dgm:pt modelId="{CD19B2AF-0A78-42C0-B293-79A18750C936}" type="pres">
      <dgm:prSet presAssocID="{F0273E06-F1DE-4783-A5DA-4778922A8B83}" presName="root" presStyleCnt="0"/>
      <dgm:spPr/>
    </dgm:pt>
    <dgm:pt modelId="{2BFDCA55-2BD3-416E-A26C-CEB56B2ED12A}" type="pres">
      <dgm:prSet presAssocID="{F0273E06-F1DE-4783-A5DA-4778922A8B83}" presName="rootComposite" presStyleCnt="0"/>
      <dgm:spPr/>
    </dgm:pt>
    <dgm:pt modelId="{8A0A4220-1B38-4C73-A357-D45FBB963BB0}" type="pres">
      <dgm:prSet presAssocID="{F0273E06-F1DE-4783-A5DA-4778922A8B83}" presName="rootText" presStyleLbl="node1" presStyleIdx="2" presStyleCnt="3" custScaleX="126728" custScaleY="54809" custLinFactNeighborY="-29110"/>
      <dgm:spPr/>
    </dgm:pt>
    <dgm:pt modelId="{EEF71179-FE8B-4469-83F5-05F86F7E2628}" type="pres">
      <dgm:prSet presAssocID="{F0273E06-F1DE-4783-A5DA-4778922A8B83}" presName="rootConnector" presStyleLbl="node1" presStyleIdx="2" presStyleCnt="3"/>
      <dgm:spPr/>
    </dgm:pt>
    <dgm:pt modelId="{DC046698-031F-4E56-A94C-1E4D4B8AC622}" type="pres">
      <dgm:prSet presAssocID="{F0273E06-F1DE-4783-A5DA-4778922A8B83}" presName="childShape" presStyleCnt="0"/>
      <dgm:spPr/>
    </dgm:pt>
    <dgm:pt modelId="{B5CE8E5F-AE0A-4B6B-94FD-328DA656D0E0}" type="pres">
      <dgm:prSet presAssocID="{61BC42A2-C101-4DCD-9D67-EADA3EC75975}" presName="Name13" presStyleLbl="parChTrans1D2" presStyleIdx="3" presStyleCnt="5"/>
      <dgm:spPr/>
    </dgm:pt>
    <dgm:pt modelId="{3940317E-CFAC-428C-8BEE-16ED05FE92B1}" type="pres">
      <dgm:prSet presAssocID="{D35FFA5F-EB73-407A-8101-0CDAA36E2472}" presName="childText" presStyleLbl="bgAcc1" presStyleIdx="3" presStyleCnt="5" custScaleX="150100" custScaleY="156238" custLinFactNeighborY="-3119">
        <dgm:presLayoutVars>
          <dgm:bulletEnabled val="1"/>
        </dgm:presLayoutVars>
      </dgm:prSet>
      <dgm:spPr/>
    </dgm:pt>
    <dgm:pt modelId="{EBFB00C9-6C79-46A5-B796-F58372002B12}" type="pres">
      <dgm:prSet presAssocID="{041DCB5F-3D20-40DE-833E-644C2D292F87}" presName="Name13" presStyleLbl="parChTrans1D2" presStyleIdx="4" presStyleCnt="5"/>
      <dgm:spPr/>
    </dgm:pt>
    <dgm:pt modelId="{84759395-85C6-44EB-9306-00C6787BB4D5}" type="pres">
      <dgm:prSet presAssocID="{8626C698-28E3-4952-870E-33C186B10938}" presName="childText" presStyleLbl="bgAcc1" presStyleIdx="4" presStyleCnt="5" custScaleX="150100" custScaleY="156238">
        <dgm:presLayoutVars>
          <dgm:bulletEnabled val="1"/>
        </dgm:presLayoutVars>
      </dgm:prSet>
      <dgm:spPr/>
    </dgm:pt>
  </dgm:ptLst>
  <dgm:cxnLst>
    <dgm:cxn modelId="{99D76002-255F-49A9-AA19-44B90A8179DD}" type="presOf" srcId="{8626C698-28E3-4952-870E-33C186B10938}" destId="{84759395-85C6-44EB-9306-00C6787BB4D5}" srcOrd="0" destOrd="0" presId="urn:microsoft.com/office/officeart/2005/8/layout/hierarchy3"/>
    <dgm:cxn modelId="{B05C60FF-E000-494A-A884-90A4C6A92E01}" srcId="{D35FFA5F-EB73-407A-8101-0CDAA36E2472}" destId="{E209A540-596F-40E1-963B-7653EAFA10EF}" srcOrd="1" destOrd="0" parTransId="{69EBDF42-7008-4162-9A32-3D5A56088949}" sibTransId="{AB0A5A26-640A-4718-A72C-23D6B069FAFA}"/>
    <dgm:cxn modelId="{C26E2575-509A-45FE-BCFD-866BD6627D67}" type="presOf" srcId="{D200C871-F461-4CE0-93C4-CD967487242A}" destId="{84759395-85C6-44EB-9306-00C6787BB4D5}" srcOrd="0" destOrd="1" presId="urn:microsoft.com/office/officeart/2005/8/layout/hierarchy3"/>
    <dgm:cxn modelId="{36841633-E63C-4369-8BE0-FDFAD1141D39}" type="presOf" srcId="{61BC42A2-C101-4DCD-9D67-EADA3EC75975}" destId="{B5CE8E5F-AE0A-4B6B-94FD-328DA656D0E0}" srcOrd="0" destOrd="0" presId="urn:microsoft.com/office/officeart/2005/8/layout/hierarchy3"/>
    <dgm:cxn modelId="{E55E4D0A-6C14-459B-AEBA-914B99DBDC3E}" srcId="{DFC19DF1-F67E-4C6F-947A-244B92BFAE26}" destId="{AF4A7793-13A1-4118-B2D4-432E720A45D0}" srcOrd="0" destOrd="0" parTransId="{EEF6C1C6-FDBB-4499-A70F-F669F0C01ECA}" sibTransId="{219D99D1-AAB8-4491-BCAC-04F3EEAA0D69}"/>
    <dgm:cxn modelId="{023470B2-1B3C-43C1-BCF5-6B65B45484E2}" type="presOf" srcId="{8AD1D03F-7F16-4FC1-994F-FB559DBBFF9F}" destId="{6ADF18F8-4963-4D60-A7F4-FD2678768B5C}" srcOrd="0" destOrd="0" presId="urn:microsoft.com/office/officeart/2005/8/layout/hierarchy3"/>
    <dgm:cxn modelId="{6EBC2CB9-D120-47A6-8119-42F9D595FB94}" srcId="{F0273E06-F1DE-4783-A5DA-4778922A8B83}" destId="{D35FFA5F-EB73-407A-8101-0CDAA36E2472}" srcOrd="0" destOrd="0" parTransId="{61BC42A2-C101-4DCD-9D67-EADA3EC75975}" sibTransId="{35655A12-8066-4118-86C4-659EB8C4FBAD}"/>
    <dgm:cxn modelId="{02D7B1AF-6FED-4D60-A136-C1A467CF8D31}" type="presOf" srcId="{B149C984-611F-4CAD-A9B7-50459610D39C}" destId="{F87495E8-6CF1-4539-9F57-02EED33B9808}" srcOrd="0" destOrd="0" presId="urn:microsoft.com/office/officeart/2005/8/layout/hierarchy3"/>
    <dgm:cxn modelId="{3B8BFBB9-4E22-43D5-B7ED-F2F7546B81C3}" type="presOf" srcId="{67859BCB-EB43-410A-BCF0-E66DE9702F60}" destId="{02A5162D-EC02-4BDD-AC3E-9A8743265392}" srcOrd="0" destOrd="2" presId="urn:microsoft.com/office/officeart/2005/8/layout/hierarchy3"/>
    <dgm:cxn modelId="{C9E3F617-2C72-48BF-A853-B567859D6E63}" type="presOf" srcId="{2A4C6DEB-D520-42FD-A651-C8DA98AEDCEC}" destId="{339A222F-C9A8-4152-B17D-A35ECB95D7E2}" srcOrd="0" destOrd="0" presId="urn:microsoft.com/office/officeart/2005/8/layout/hierarchy3"/>
    <dgm:cxn modelId="{E5BD0FCA-331B-4FAE-A717-9F8826BA8FF1}" type="presOf" srcId="{808ABD12-7D50-41D6-968B-82871C6649FE}" destId="{3940317E-CFAC-428C-8BEE-16ED05FE92B1}" srcOrd="0" destOrd="3" presId="urn:microsoft.com/office/officeart/2005/8/layout/hierarchy3"/>
    <dgm:cxn modelId="{ADDF0C06-D007-447C-9874-CFC70EE83F9A}" srcId="{2A4C6DEB-D520-42FD-A651-C8DA98AEDCEC}" destId="{C54EB108-8D35-4AD6-A603-7CA430EB369A}" srcOrd="2" destOrd="0" parTransId="{C368BBA0-63F8-418B-917E-E81C82F397E0}" sibTransId="{C4D6D04B-1F71-48FC-A6BE-BB07AC82CCB6}"/>
    <dgm:cxn modelId="{5A89FB94-E2F0-4B4F-9186-7DE2CCDD0BB3}" srcId="{71D7C65D-FD2C-4A39-8BD3-50F01E83FA58}" destId="{7FE4E648-BD2B-4273-A8F5-F47EE84C5125}" srcOrd="0" destOrd="0" parTransId="{8AD1D03F-7F16-4FC1-994F-FB559DBBFF9F}" sibTransId="{7C4CE2A8-B15F-4CCA-9F41-AC5C252B06E9}"/>
    <dgm:cxn modelId="{9A3DDE33-EE97-4B1E-B54C-798A270246EC}" srcId="{DFC19DF1-F67E-4C6F-947A-244B92BFAE26}" destId="{71D7C65D-FD2C-4A39-8BD3-50F01E83FA58}" srcOrd="1" destOrd="0" parTransId="{EF6ECEC9-7965-4A1D-AB43-FAF5B55BEA1B}" sibTransId="{21818BA4-C7A8-4465-A4A0-64906E5447A1}"/>
    <dgm:cxn modelId="{3990DD5E-9F9F-4CFB-923B-D7BD57C08D07}" type="presOf" srcId="{041DCB5F-3D20-40DE-833E-644C2D292F87}" destId="{EBFB00C9-6C79-46A5-B796-F58372002B12}" srcOrd="0" destOrd="0" presId="urn:microsoft.com/office/officeart/2005/8/layout/hierarchy3"/>
    <dgm:cxn modelId="{2F19A28C-B92F-4904-9E41-D40D504BCFB2}" srcId="{8626C698-28E3-4952-870E-33C186B10938}" destId="{D200C871-F461-4CE0-93C4-CD967487242A}" srcOrd="0" destOrd="0" parTransId="{BB4DEA65-4598-437E-AD8C-6362E0540EDC}" sibTransId="{FB75CF76-83DC-46A0-99DC-F7C257765DF0}"/>
    <dgm:cxn modelId="{C2D7A5F8-8AB2-46EB-8680-5BEE466C6DC5}" srcId="{DFC19DF1-F67E-4C6F-947A-244B92BFAE26}" destId="{F0273E06-F1DE-4783-A5DA-4778922A8B83}" srcOrd="2" destOrd="0" parTransId="{D30D841A-F307-410E-97C9-8FC95FC1DF9C}" sibTransId="{C80DCDE0-157C-4873-BCF7-DFBBFF124141}"/>
    <dgm:cxn modelId="{F6C6555A-557C-4A9C-84AE-51FBC772E556}" srcId="{8626C698-28E3-4952-870E-33C186B10938}" destId="{F8F305E9-50FA-4354-87A7-E49A65B58D28}" srcOrd="1" destOrd="0" parTransId="{CD6B2C50-8142-407E-82FD-1A3447B0BD01}" sibTransId="{9DE8418C-6FC0-4713-8C50-93B65905B07C}"/>
    <dgm:cxn modelId="{36817494-6FEF-418D-BFF3-32180E637C4E}" srcId="{D35FFA5F-EB73-407A-8101-0CDAA36E2472}" destId="{83531C18-CF04-424D-AF79-39B92F4319A6}" srcOrd="3" destOrd="0" parTransId="{A171DF4C-B57B-4D7D-8064-0A1E1B05B6E5}" sibTransId="{15F8D5AE-E29B-4160-9BFC-973C172FDB1E}"/>
    <dgm:cxn modelId="{ABF8387A-876D-4A7F-B651-6E62B61E113E}" srcId="{AF4A7793-13A1-4118-B2D4-432E720A45D0}" destId="{2A4C6DEB-D520-42FD-A651-C8DA98AEDCEC}" srcOrd="0" destOrd="0" parTransId="{C7AB60DB-5F56-4889-9D6A-DDBFD4631AEE}" sibTransId="{F171CE48-7ECF-46BF-A3E0-9146177B22C3}"/>
    <dgm:cxn modelId="{BA75A022-3B0A-4500-9883-8501C4CFD65A}" srcId="{A5C67D12-4ADE-4123-B39C-FA5407018A78}" destId="{8721E130-DD95-40A6-9147-27754446A2C0}" srcOrd="0" destOrd="0" parTransId="{C8C3F863-8FD6-421F-BBFB-B4C275FB34A4}" sibTransId="{E18518CD-4061-42D0-A130-6E04583BFC0E}"/>
    <dgm:cxn modelId="{D994EA56-9759-45AC-9023-6BBCE29A7473}" srcId="{A5C67D12-4ADE-4123-B39C-FA5407018A78}" destId="{6074A8D1-07B6-4BEC-9B6C-4AAC364A8F42}" srcOrd="1" destOrd="0" parTransId="{17E75A45-D536-414B-B577-E6BCD54F0430}" sibTransId="{EF5ACA14-8283-465B-BA5C-87A80072DF15}"/>
    <dgm:cxn modelId="{2D0C210D-F6F3-4DA6-BD48-9CC270FAE25F}" type="presOf" srcId="{8D759FF8-6B5E-4700-BA8D-4C9B3C076CC4}" destId="{84759395-85C6-44EB-9306-00C6787BB4D5}" srcOrd="0" destOrd="3" presId="urn:microsoft.com/office/officeart/2005/8/layout/hierarchy3"/>
    <dgm:cxn modelId="{45FB42C1-18D9-46DD-B301-56F7E3EBB21A}" type="presOf" srcId="{F8F305E9-50FA-4354-87A7-E49A65B58D28}" destId="{84759395-85C6-44EB-9306-00C6787BB4D5}" srcOrd="0" destOrd="2" presId="urn:microsoft.com/office/officeart/2005/8/layout/hierarchy3"/>
    <dgm:cxn modelId="{CB9658B3-E63A-4CA9-BE98-28C7778F47D8}" type="presOf" srcId="{71D7C65D-FD2C-4A39-8BD3-50F01E83FA58}" destId="{7C121C32-FA60-48A7-BF5E-CD1855427E41}" srcOrd="0" destOrd="0" presId="urn:microsoft.com/office/officeart/2005/8/layout/hierarchy3"/>
    <dgm:cxn modelId="{EE97786E-270A-4DC5-B8BF-DAC7761494D7}" type="presOf" srcId="{AB9F19BD-58A2-4E6C-8144-FD6E043203AC}" destId="{02A5162D-EC02-4BDD-AC3E-9A8743265392}" srcOrd="0" destOrd="4" presId="urn:microsoft.com/office/officeart/2005/8/layout/hierarchy3"/>
    <dgm:cxn modelId="{8B931FFC-238B-40FB-AE0E-922685A642CF}" type="presOf" srcId="{71D7C65D-FD2C-4A39-8BD3-50F01E83FA58}" destId="{64914C3C-C38C-4D34-8B6E-558093146E30}" srcOrd="1" destOrd="0" presId="urn:microsoft.com/office/officeart/2005/8/layout/hierarchy3"/>
    <dgm:cxn modelId="{84964F5D-BDB1-403B-8F4D-A0C080B0E80B}" srcId="{8626C698-28E3-4952-870E-33C186B10938}" destId="{8D759FF8-6B5E-4700-BA8D-4C9B3C076CC4}" srcOrd="2" destOrd="0" parTransId="{759361CC-1268-4FCD-912B-28981FB84A94}" sibTransId="{7E23F848-0D59-4B02-8628-523D436DC65E}"/>
    <dgm:cxn modelId="{106EE2BF-3AFD-4763-8369-8A38D900EDFA}" type="presOf" srcId="{A79B788C-4FB3-4B3E-89C7-9847562B273C}" destId="{02A5162D-EC02-4BDD-AC3E-9A8743265392}" srcOrd="0" destOrd="3" presId="urn:microsoft.com/office/officeart/2005/8/layout/hierarchy3"/>
    <dgm:cxn modelId="{E3C418D4-8B54-4757-AFB8-E2C0E5DD98C3}" type="presOf" srcId="{D35FFA5F-EB73-407A-8101-0CDAA36E2472}" destId="{3940317E-CFAC-428C-8BEE-16ED05FE92B1}" srcOrd="0" destOrd="0" presId="urn:microsoft.com/office/officeart/2005/8/layout/hierarchy3"/>
    <dgm:cxn modelId="{B7411CFA-890A-447D-A0D9-873214DE83C5}" type="presOf" srcId="{F0273E06-F1DE-4783-A5DA-4778922A8B83}" destId="{8A0A4220-1B38-4C73-A357-D45FBB963BB0}" srcOrd="0" destOrd="0" presId="urn:microsoft.com/office/officeart/2005/8/layout/hierarchy3"/>
    <dgm:cxn modelId="{22138431-8381-4C50-93C3-141982621A4F}" type="presOf" srcId="{6074A8D1-07B6-4BEC-9B6C-4AAC364A8F42}" destId="{55C0BE3F-81A4-416F-AF18-14BA293EED82}" srcOrd="0" destOrd="2" presId="urn:microsoft.com/office/officeart/2005/8/layout/hierarchy3"/>
    <dgm:cxn modelId="{2FC68347-56F9-45AE-8049-0ECA1252469F}" type="presOf" srcId="{F0273E06-F1DE-4783-A5DA-4778922A8B83}" destId="{EEF71179-FE8B-4469-83F5-05F86F7E2628}" srcOrd="1" destOrd="0" presId="urn:microsoft.com/office/officeart/2005/8/layout/hierarchy3"/>
    <dgm:cxn modelId="{1F5BF074-216A-43F7-A4B9-91D8433253B7}" type="presOf" srcId="{9DBA618B-4B07-421A-A280-018FA085BE08}" destId="{339A222F-C9A8-4152-B17D-A35ECB95D7E2}" srcOrd="0" destOrd="1" presId="urn:microsoft.com/office/officeart/2005/8/layout/hierarchy3"/>
    <dgm:cxn modelId="{B90510C7-E4EC-4DE8-A6B7-2D00178DE4BE}" type="presOf" srcId="{C7AB60DB-5F56-4889-9D6A-DDBFD4631AEE}" destId="{6DA37F7A-DF05-4CB7-8297-1C07FA3BD73F}" srcOrd="0" destOrd="0" presId="urn:microsoft.com/office/officeart/2005/8/layout/hierarchy3"/>
    <dgm:cxn modelId="{345C0C95-D8B4-4F96-AC9F-2D20B82BCF97}" type="presOf" srcId="{363F4409-18D4-4E0C-9793-B30FC75962C5}" destId="{55C0BE3F-81A4-416F-AF18-14BA293EED82}" srcOrd="0" destOrd="3" presId="urn:microsoft.com/office/officeart/2005/8/layout/hierarchy3"/>
    <dgm:cxn modelId="{14DBA1CD-C3AB-418E-9490-F6E82E7973DB}" type="presOf" srcId="{A5C67D12-4ADE-4123-B39C-FA5407018A78}" destId="{55C0BE3F-81A4-416F-AF18-14BA293EED82}" srcOrd="0" destOrd="0" presId="urn:microsoft.com/office/officeart/2005/8/layout/hierarchy3"/>
    <dgm:cxn modelId="{D159B74A-B333-49BC-8A5C-E0E800B8A402}" srcId="{71D7C65D-FD2C-4A39-8BD3-50F01E83FA58}" destId="{A5C67D12-4ADE-4123-B39C-FA5407018A78}" srcOrd="1" destOrd="0" parTransId="{B149C984-611F-4CAD-A9B7-50459610D39C}" sibTransId="{8C6F7EAD-1647-4B96-A7BA-68F1FE03C6CE}"/>
    <dgm:cxn modelId="{013DFEB4-B2EA-4341-9C3A-4E709B0D0F8B}" type="presOf" srcId="{AF4A7793-13A1-4118-B2D4-432E720A45D0}" destId="{5EAF4FC5-C377-410A-9D5E-74C2CFE74ED6}" srcOrd="1" destOrd="0" presId="urn:microsoft.com/office/officeart/2005/8/layout/hierarchy3"/>
    <dgm:cxn modelId="{4A8EFA1A-BA46-49AE-A3EA-DB22F61D68A6}" type="presOf" srcId="{E209A540-596F-40E1-963B-7653EAFA10EF}" destId="{3940317E-CFAC-428C-8BEE-16ED05FE92B1}" srcOrd="0" destOrd="2" presId="urn:microsoft.com/office/officeart/2005/8/layout/hierarchy3"/>
    <dgm:cxn modelId="{17A6864D-073C-4B87-BB65-D6B71D72216D}" srcId="{F0273E06-F1DE-4783-A5DA-4778922A8B83}" destId="{8626C698-28E3-4952-870E-33C186B10938}" srcOrd="1" destOrd="0" parTransId="{041DCB5F-3D20-40DE-833E-644C2D292F87}" sibTransId="{3DA149B2-D875-432D-9A98-05B4C750CA86}"/>
    <dgm:cxn modelId="{6E51AAD0-C50E-4A57-9DB6-644BCFFA54C2}" srcId="{D35FFA5F-EB73-407A-8101-0CDAA36E2472}" destId="{FEF290B5-C845-4508-9261-F54E2C8B0B3C}" srcOrd="0" destOrd="0" parTransId="{C58E2435-8D5E-4E27-A6FD-E226002ACEC2}" sibTransId="{E0E847AA-B28A-422B-B347-96BE6318901D}"/>
    <dgm:cxn modelId="{A8D4F9B6-17BF-452D-A9E1-20BFB3BEF1EF}" type="presOf" srcId="{FEF290B5-C845-4508-9261-F54E2C8B0B3C}" destId="{3940317E-CFAC-428C-8BEE-16ED05FE92B1}" srcOrd="0" destOrd="1" presId="urn:microsoft.com/office/officeart/2005/8/layout/hierarchy3"/>
    <dgm:cxn modelId="{3AB85AC1-83D5-4057-B210-CAAFF7753C75}" type="presOf" srcId="{83531C18-CF04-424D-AF79-39B92F4319A6}" destId="{3940317E-CFAC-428C-8BEE-16ED05FE92B1}" srcOrd="0" destOrd="4" presId="urn:microsoft.com/office/officeart/2005/8/layout/hierarchy3"/>
    <dgm:cxn modelId="{80D9A0D8-45C0-414D-9D81-1844DF2E3CF6}" srcId="{7FE4E648-BD2B-4273-A8F5-F47EE84C5125}" destId="{AB9F19BD-58A2-4E6C-8144-FD6E043203AC}" srcOrd="3" destOrd="0" parTransId="{9A3084B8-8D10-44C3-9973-7EF778690ECB}" sibTransId="{A17753FB-A4C2-4C17-ABF1-E8E6C3948602}"/>
    <dgm:cxn modelId="{8CA0CA83-F7FE-4122-A144-EA4D84247C67}" srcId="{2A4C6DEB-D520-42FD-A651-C8DA98AEDCEC}" destId="{9DBA618B-4B07-421A-A280-018FA085BE08}" srcOrd="0" destOrd="0" parTransId="{5566AD1A-DA41-4488-8135-E75D0EE2DE3E}" sibTransId="{7DB2434B-EAD8-4DD6-99AB-147995F1CBB3}"/>
    <dgm:cxn modelId="{F231EE78-76AB-436B-ACA9-C73695F11714}" srcId="{7FE4E648-BD2B-4273-A8F5-F47EE84C5125}" destId="{F8562C05-6B9E-4DEB-BA01-89F549017CB6}" srcOrd="0" destOrd="0" parTransId="{55F2EACC-7801-46D7-B7CD-AAFE999E5633}" sibTransId="{6D33B233-53D5-4CC8-8FDF-A415B54E6FBD}"/>
    <dgm:cxn modelId="{6C7A39A0-CA57-425F-BEA5-9B9F7A1A3793}" srcId="{7FE4E648-BD2B-4273-A8F5-F47EE84C5125}" destId="{A79B788C-4FB3-4B3E-89C7-9847562B273C}" srcOrd="2" destOrd="0" parTransId="{D7E9525A-29E4-4BA9-B298-A08B73EE987A}" sibTransId="{CFB643EB-B337-40FC-BF84-3D1239064C16}"/>
    <dgm:cxn modelId="{ED673F6B-7396-4621-99C1-21BDAE61629B}" srcId="{A5C67D12-4ADE-4123-B39C-FA5407018A78}" destId="{363F4409-18D4-4E0C-9793-B30FC75962C5}" srcOrd="2" destOrd="0" parTransId="{C4FD3963-691D-4A00-B4EB-F4F4D6A32161}" sibTransId="{8DC3081E-6577-46ED-8B78-0480565EC2E5}"/>
    <dgm:cxn modelId="{C0D4E8C9-AACA-4D9B-84CA-506619B7A00F}" type="presOf" srcId="{F8562C05-6B9E-4DEB-BA01-89F549017CB6}" destId="{02A5162D-EC02-4BDD-AC3E-9A8743265392}" srcOrd="0" destOrd="1" presId="urn:microsoft.com/office/officeart/2005/8/layout/hierarchy3"/>
    <dgm:cxn modelId="{EADC7072-1ED6-4999-A045-A8EFCDF938C8}" type="presOf" srcId="{7FE4E648-BD2B-4273-A8F5-F47EE84C5125}" destId="{02A5162D-EC02-4BDD-AC3E-9A8743265392}" srcOrd="0" destOrd="0" presId="urn:microsoft.com/office/officeart/2005/8/layout/hierarchy3"/>
    <dgm:cxn modelId="{9F2F24B3-3E56-44C0-9D9B-7448A836ADCC}" type="presOf" srcId="{8721E130-DD95-40A6-9147-27754446A2C0}" destId="{55C0BE3F-81A4-416F-AF18-14BA293EED82}" srcOrd="0" destOrd="1" presId="urn:microsoft.com/office/officeart/2005/8/layout/hierarchy3"/>
    <dgm:cxn modelId="{355590B9-6C90-4708-BDDD-E9ABE2978340}" type="presOf" srcId="{AF4A7793-13A1-4118-B2D4-432E720A45D0}" destId="{51397A39-0E5E-465E-BC88-0C0848C320B9}" srcOrd="0" destOrd="0" presId="urn:microsoft.com/office/officeart/2005/8/layout/hierarchy3"/>
    <dgm:cxn modelId="{40573803-D9CD-4CA0-B5E0-737B445C8041}" srcId="{7FE4E648-BD2B-4273-A8F5-F47EE84C5125}" destId="{67859BCB-EB43-410A-BCF0-E66DE9702F60}" srcOrd="1" destOrd="0" parTransId="{05A21EEE-C022-4024-A1FC-78AD4088F182}" sibTransId="{3C7A06E1-3145-482A-86BD-727B067B3CB8}"/>
    <dgm:cxn modelId="{B707BFDF-53DD-44A7-8561-08B33B02BD3F}" srcId="{D35FFA5F-EB73-407A-8101-0CDAA36E2472}" destId="{808ABD12-7D50-41D6-968B-82871C6649FE}" srcOrd="2" destOrd="0" parTransId="{135F0344-2D84-4C83-9EB9-F23C52B123D1}" sibTransId="{ACF102F8-4C78-49FA-B671-D61EA810FB0D}"/>
    <dgm:cxn modelId="{3BBC3465-74DF-4714-BA86-8C2D3ED654D1}" type="presOf" srcId="{DFC19DF1-F67E-4C6F-947A-244B92BFAE26}" destId="{BBC1DEAE-F491-4333-BACE-31923E493C29}" srcOrd="0" destOrd="0" presId="urn:microsoft.com/office/officeart/2005/8/layout/hierarchy3"/>
    <dgm:cxn modelId="{CA838A29-31DB-49BC-BE0B-203EE4F61149}" srcId="{2A4C6DEB-D520-42FD-A651-C8DA98AEDCEC}" destId="{C21CC606-5D40-4B03-8A35-86C624F61E7D}" srcOrd="1" destOrd="0" parTransId="{CC11A4C6-4CD0-4710-BD8B-A0A3DA3F2E43}" sibTransId="{F31B2DF4-E90F-461B-8C61-0CEB1A577CC7}"/>
    <dgm:cxn modelId="{19589D30-EA6F-47B7-A9D8-B357034FD59A}" type="presOf" srcId="{C21CC606-5D40-4B03-8A35-86C624F61E7D}" destId="{339A222F-C9A8-4152-B17D-A35ECB95D7E2}" srcOrd="0" destOrd="2" presId="urn:microsoft.com/office/officeart/2005/8/layout/hierarchy3"/>
    <dgm:cxn modelId="{6A1E228D-4F98-4A13-9DF1-D4213BA8329B}" type="presOf" srcId="{C54EB108-8D35-4AD6-A603-7CA430EB369A}" destId="{339A222F-C9A8-4152-B17D-A35ECB95D7E2}" srcOrd="0" destOrd="3" presId="urn:microsoft.com/office/officeart/2005/8/layout/hierarchy3"/>
    <dgm:cxn modelId="{B2AD8168-25D6-4862-8441-3FD6028E853E}" type="presParOf" srcId="{BBC1DEAE-F491-4333-BACE-31923E493C29}" destId="{633B9BB2-272E-4D32-A193-2D075F14D37F}" srcOrd="0" destOrd="0" presId="urn:microsoft.com/office/officeart/2005/8/layout/hierarchy3"/>
    <dgm:cxn modelId="{3FB8E510-80D2-4B42-9B38-5FBB266E9974}" type="presParOf" srcId="{633B9BB2-272E-4D32-A193-2D075F14D37F}" destId="{B9329D0C-7F2F-4301-90B3-C0F980A58AF4}" srcOrd="0" destOrd="0" presId="urn:microsoft.com/office/officeart/2005/8/layout/hierarchy3"/>
    <dgm:cxn modelId="{48A96D8A-6E34-4942-8C48-51EC9F31E3F7}" type="presParOf" srcId="{B9329D0C-7F2F-4301-90B3-C0F980A58AF4}" destId="{51397A39-0E5E-465E-BC88-0C0848C320B9}" srcOrd="0" destOrd="0" presId="urn:microsoft.com/office/officeart/2005/8/layout/hierarchy3"/>
    <dgm:cxn modelId="{47977059-7144-4441-BCA9-B4BE5E30B484}" type="presParOf" srcId="{B9329D0C-7F2F-4301-90B3-C0F980A58AF4}" destId="{5EAF4FC5-C377-410A-9D5E-74C2CFE74ED6}" srcOrd="1" destOrd="0" presId="urn:microsoft.com/office/officeart/2005/8/layout/hierarchy3"/>
    <dgm:cxn modelId="{E966F043-9BDA-4506-87B6-175DB38BB931}" type="presParOf" srcId="{633B9BB2-272E-4D32-A193-2D075F14D37F}" destId="{04C33A3B-C1AC-4923-8A3F-12224548B3F9}" srcOrd="1" destOrd="0" presId="urn:microsoft.com/office/officeart/2005/8/layout/hierarchy3"/>
    <dgm:cxn modelId="{D72071E1-8D6C-4CBF-BF4A-3E6467FA6318}" type="presParOf" srcId="{04C33A3B-C1AC-4923-8A3F-12224548B3F9}" destId="{6DA37F7A-DF05-4CB7-8297-1C07FA3BD73F}" srcOrd="0" destOrd="0" presId="urn:microsoft.com/office/officeart/2005/8/layout/hierarchy3"/>
    <dgm:cxn modelId="{3825B8F0-580E-4674-B9C3-130C78B532B8}" type="presParOf" srcId="{04C33A3B-C1AC-4923-8A3F-12224548B3F9}" destId="{339A222F-C9A8-4152-B17D-A35ECB95D7E2}" srcOrd="1" destOrd="0" presId="urn:microsoft.com/office/officeart/2005/8/layout/hierarchy3"/>
    <dgm:cxn modelId="{6E4475FB-086A-4960-80A2-1C0BA2D0C002}" type="presParOf" srcId="{BBC1DEAE-F491-4333-BACE-31923E493C29}" destId="{CC766851-A72F-4E93-8AA0-6BD4F7F74D4F}" srcOrd="1" destOrd="0" presId="urn:microsoft.com/office/officeart/2005/8/layout/hierarchy3"/>
    <dgm:cxn modelId="{ECE09F34-3DE1-493C-B17A-F3369EC18F5F}" type="presParOf" srcId="{CC766851-A72F-4E93-8AA0-6BD4F7F74D4F}" destId="{4448611F-F6B0-4887-A62A-F1436CD68DD2}" srcOrd="0" destOrd="0" presId="urn:microsoft.com/office/officeart/2005/8/layout/hierarchy3"/>
    <dgm:cxn modelId="{49540115-0FFC-4361-AB77-B2C2D3FF58B7}" type="presParOf" srcId="{4448611F-F6B0-4887-A62A-F1436CD68DD2}" destId="{7C121C32-FA60-48A7-BF5E-CD1855427E41}" srcOrd="0" destOrd="0" presId="urn:microsoft.com/office/officeart/2005/8/layout/hierarchy3"/>
    <dgm:cxn modelId="{7427F2DF-28F6-4529-9B1B-9E5087A3887B}" type="presParOf" srcId="{4448611F-F6B0-4887-A62A-F1436CD68DD2}" destId="{64914C3C-C38C-4D34-8B6E-558093146E30}" srcOrd="1" destOrd="0" presId="urn:microsoft.com/office/officeart/2005/8/layout/hierarchy3"/>
    <dgm:cxn modelId="{E33F11AE-5DB6-4323-90F4-4A854691F5A5}" type="presParOf" srcId="{CC766851-A72F-4E93-8AA0-6BD4F7F74D4F}" destId="{C6454FC4-6446-4AB7-B624-7448FFAD93CA}" srcOrd="1" destOrd="0" presId="urn:microsoft.com/office/officeart/2005/8/layout/hierarchy3"/>
    <dgm:cxn modelId="{56E7A2C3-2700-4E93-9CA4-09A88FFE515B}" type="presParOf" srcId="{C6454FC4-6446-4AB7-B624-7448FFAD93CA}" destId="{6ADF18F8-4963-4D60-A7F4-FD2678768B5C}" srcOrd="0" destOrd="0" presId="urn:microsoft.com/office/officeart/2005/8/layout/hierarchy3"/>
    <dgm:cxn modelId="{12618C52-D83B-431B-96EE-2998A14D2D05}" type="presParOf" srcId="{C6454FC4-6446-4AB7-B624-7448FFAD93CA}" destId="{02A5162D-EC02-4BDD-AC3E-9A8743265392}" srcOrd="1" destOrd="0" presId="urn:microsoft.com/office/officeart/2005/8/layout/hierarchy3"/>
    <dgm:cxn modelId="{7DCEB905-D765-422E-B033-295CCC797C5B}" type="presParOf" srcId="{C6454FC4-6446-4AB7-B624-7448FFAD93CA}" destId="{F87495E8-6CF1-4539-9F57-02EED33B9808}" srcOrd="2" destOrd="0" presId="urn:microsoft.com/office/officeart/2005/8/layout/hierarchy3"/>
    <dgm:cxn modelId="{BDB9FA87-5989-4DB6-A099-3BA7C8C9B3B9}" type="presParOf" srcId="{C6454FC4-6446-4AB7-B624-7448FFAD93CA}" destId="{55C0BE3F-81A4-416F-AF18-14BA293EED82}" srcOrd="3" destOrd="0" presId="urn:microsoft.com/office/officeart/2005/8/layout/hierarchy3"/>
    <dgm:cxn modelId="{F8ADD86F-A625-43AC-B562-893C1BB921F2}" type="presParOf" srcId="{BBC1DEAE-F491-4333-BACE-31923E493C29}" destId="{CD19B2AF-0A78-42C0-B293-79A18750C936}" srcOrd="2" destOrd="0" presId="urn:microsoft.com/office/officeart/2005/8/layout/hierarchy3"/>
    <dgm:cxn modelId="{E339412A-4699-48DC-B9C8-52743171BC76}" type="presParOf" srcId="{CD19B2AF-0A78-42C0-B293-79A18750C936}" destId="{2BFDCA55-2BD3-416E-A26C-CEB56B2ED12A}" srcOrd="0" destOrd="0" presId="urn:microsoft.com/office/officeart/2005/8/layout/hierarchy3"/>
    <dgm:cxn modelId="{A7A29A8C-7C88-4970-9DBD-A0A9575D1182}" type="presParOf" srcId="{2BFDCA55-2BD3-416E-A26C-CEB56B2ED12A}" destId="{8A0A4220-1B38-4C73-A357-D45FBB963BB0}" srcOrd="0" destOrd="0" presId="urn:microsoft.com/office/officeart/2005/8/layout/hierarchy3"/>
    <dgm:cxn modelId="{EE876E86-C78A-4D40-B8B4-A6225AE8AA58}" type="presParOf" srcId="{2BFDCA55-2BD3-416E-A26C-CEB56B2ED12A}" destId="{EEF71179-FE8B-4469-83F5-05F86F7E2628}" srcOrd="1" destOrd="0" presId="urn:microsoft.com/office/officeart/2005/8/layout/hierarchy3"/>
    <dgm:cxn modelId="{6EF9F94D-5833-4B0E-AFD2-4F4A7E4D9A79}" type="presParOf" srcId="{CD19B2AF-0A78-42C0-B293-79A18750C936}" destId="{DC046698-031F-4E56-A94C-1E4D4B8AC622}" srcOrd="1" destOrd="0" presId="urn:microsoft.com/office/officeart/2005/8/layout/hierarchy3"/>
    <dgm:cxn modelId="{0FCF2811-541D-4808-AFF9-BF00C22C6839}" type="presParOf" srcId="{DC046698-031F-4E56-A94C-1E4D4B8AC622}" destId="{B5CE8E5F-AE0A-4B6B-94FD-328DA656D0E0}" srcOrd="0" destOrd="0" presId="urn:microsoft.com/office/officeart/2005/8/layout/hierarchy3"/>
    <dgm:cxn modelId="{F6541A15-7CAC-4B94-980B-FA8F43D33C36}" type="presParOf" srcId="{DC046698-031F-4E56-A94C-1E4D4B8AC622}" destId="{3940317E-CFAC-428C-8BEE-16ED05FE92B1}" srcOrd="1" destOrd="0" presId="urn:microsoft.com/office/officeart/2005/8/layout/hierarchy3"/>
    <dgm:cxn modelId="{A2C5FFF2-C28D-4C31-9A7A-30FD12CDDF5B}" type="presParOf" srcId="{DC046698-031F-4E56-A94C-1E4D4B8AC622}" destId="{EBFB00C9-6C79-46A5-B796-F58372002B12}" srcOrd="2" destOrd="0" presId="urn:microsoft.com/office/officeart/2005/8/layout/hierarchy3"/>
    <dgm:cxn modelId="{7737C9F5-A99B-4F91-AC49-DADFE824EFC4}" type="presParOf" srcId="{DC046698-031F-4E56-A94C-1E4D4B8AC622}" destId="{84759395-85C6-44EB-9306-00C6787BB4D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C7BACD-D400-4C28-88FA-C8FBB3397F4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F1EAA-4B42-4660-98ED-87B3976E280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100" b="1" dirty="0" smtClean="0"/>
            <a:t>Базовый сценарий</a:t>
          </a:r>
          <a:endParaRPr lang="ru-RU" sz="1100" b="1" dirty="0"/>
        </a:p>
      </dgm:t>
    </dgm:pt>
    <dgm:pt modelId="{BDBDCD7D-B205-4D7F-9378-A9613855B251}" type="parTrans" cxnId="{336C848B-F64F-44BF-A36B-18B66A32C07D}">
      <dgm:prSet/>
      <dgm:spPr/>
      <dgm:t>
        <a:bodyPr/>
        <a:lstStyle/>
        <a:p>
          <a:endParaRPr lang="ru-RU"/>
        </a:p>
      </dgm:t>
    </dgm:pt>
    <dgm:pt modelId="{10691EBE-F6BC-4E49-8F98-9798DD965F3C}" type="sibTrans" cxnId="{336C848B-F64F-44BF-A36B-18B66A32C07D}">
      <dgm:prSet/>
      <dgm:spPr/>
      <dgm:t>
        <a:bodyPr/>
        <a:lstStyle/>
        <a:p>
          <a:endParaRPr lang="ru-RU"/>
        </a:p>
      </dgm:t>
    </dgm:pt>
    <dgm:pt modelId="{CE812271-4C6D-4557-8884-08D0106C3A4C}">
      <dgm:prSet phldrT="[Текст]"/>
      <dgm:spPr/>
      <dgm:t>
        <a:bodyPr/>
        <a:lstStyle/>
        <a:p>
          <a:r>
            <a:rPr lang="ru-RU" dirty="0" smtClean="0"/>
            <a:t>Источники трафика</a:t>
          </a:r>
          <a:endParaRPr lang="ru-RU" dirty="0"/>
        </a:p>
      </dgm:t>
    </dgm:pt>
    <dgm:pt modelId="{A885F5A0-8FC3-4A8A-BA5A-12588160DC9C}" type="parTrans" cxnId="{D90B3542-0493-4798-BC12-31578E44A2CE}">
      <dgm:prSet/>
      <dgm:spPr/>
      <dgm:t>
        <a:bodyPr/>
        <a:lstStyle/>
        <a:p>
          <a:endParaRPr lang="ru-RU"/>
        </a:p>
      </dgm:t>
    </dgm:pt>
    <dgm:pt modelId="{13DB84A3-9EAA-4576-A033-77102C1C0272}" type="sibTrans" cxnId="{D90B3542-0493-4798-BC12-31578E44A2CE}">
      <dgm:prSet/>
      <dgm:spPr/>
      <dgm:t>
        <a:bodyPr/>
        <a:lstStyle/>
        <a:p>
          <a:endParaRPr lang="ru-RU"/>
        </a:p>
      </dgm:t>
    </dgm:pt>
    <dgm:pt modelId="{8625A07D-592C-486B-9680-2E101730FD04}">
      <dgm:prSet phldrT="[Текст]"/>
      <dgm:spPr/>
      <dgm:t>
        <a:bodyPr/>
        <a:lstStyle/>
        <a:p>
          <a:r>
            <a:rPr lang="ru-RU" dirty="0" smtClean="0"/>
            <a:t>Каждая поисковая система</a:t>
          </a:r>
          <a:endParaRPr lang="ru-RU" dirty="0"/>
        </a:p>
      </dgm:t>
    </dgm:pt>
    <dgm:pt modelId="{E2A8F6C7-0CDD-4B95-8A94-F5250CF16767}" type="parTrans" cxnId="{E7873609-4316-41E6-9DC4-930AE8BA205F}">
      <dgm:prSet/>
      <dgm:spPr/>
      <dgm:t>
        <a:bodyPr/>
        <a:lstStyle/>
        <a:p>
          <a:endParaRPr lang="ru-RU"/>
        </a:p>
      </dgm:t>
    </dgm:pt>
    <dgm:pt modelId="{32102EB0-D204-47B9-82CA-7D9B2590C5CE}" type="sibTrans" cxnId="{E7873609-4316-41E6-9DC4-930AE8BA205F}">
      <dgm:prSet/>
      <dgm:spPr/>
      <dgm:t>
        <a:bodyPr/>
        <a:lstStyle/>
        <a:p>
          <a:endParaRPr lang="ru-RU"/>
        </a:p>
      </dgm:t>
    </dgm:pt>
    <dgm:pt modelId="{06156BC8-8C81-42C8-BE12-2267394533FD}">
      <dgm:prSet phldrT="[Текст]"/>
      <dgm:spPr/>
      <dgm:t>
        <a:bodyPr/>
        <a:lstStyle/>
        <a:p>
          <a:r>
            <a:rPr lang="ru-RU" dirty="0" smtClean="0"/>
            <a:t>Типы запросов в поиске</a:t>
          </a:r>
          <a:endParaRPr lang="ru-RU" dirty="0"/>
        </a:p>
      </dgm:t>
    </dgm:pt>
    <dgm:pt modelId="{5788F6B1-403A-4EF4-9058-D799508763B2}" type="parTrans" cxnId="{3B58646B-EE5D-4F58-B880-D3BF0EDA9AAD}">
      <dgm:prSet/>
      <dgm:spPr/>
      <dgm:t>
        <a:bodyPr/>
        <a:lstStyle/>
        <a:p>
          <a:endParaRPr lang="ru-RU"/>
        </a:p>
      </dgm:t>
    </dgm:pt>
    <dgm:pt modelId="{808B0C5E-569B-4B7A-A485-FF5F4B74DD63}" type="sibTrans" cxnId="{3B58646B-EE5D-4F58-B880-D3BF0EDA9AAD}">
      <dgm:prSet/>
      <dgm:spPr/>
      <dgm:t>
        <a:bodyPr/>
        <a:lstStyle/>
        <a:p>
          <a:endParaRPr lang="ru-RU"/>
        </a:p>
      </dgm:t>
    </dgm:pt>
    <dgm:pt modelId="{E40567E2-033C-4D70-BE08-E9471F211714}">
      <dgm:prSet phldrT="[Текст]"/>
      <dgm:spPr/>
      <dgm:t>
        <a:bodyPr/>
        <a:lstStyle/>
        <a:p>
          <a:r>
            <a:rPr lang="ru-RU" dirty="0" smtClean="0"/>
            <a:t>Посадочные страницы</a:t>
          </a:r>
          <a:endParaRPr lang="ru-RU" dirty="0"/>
        </a:p>
      </dgm:t>
    </dgm:pt>
    <dgm:pt modelId="{ECD7ED46-63A5-41B2-9525-BD688F1EF258}" type="parTrans" cxnId="{D338B233-911F-499D-81EF-DAC4226053EF}">
      <dgm:prSet/>
      <dgm:spPr/>
      <dgm:t>
        <a:bodyPr/>
        <a:lstStyle/>
        <a:p>
          <a:endParaRPr lang="ru-RU"/>
        </a:p>
      </dgm:t>
    </dgm:pt>
    <dgm:pt modelId="{50032302-A415-44AE-A20E-EA3E099322B8}" type="sibTrans" cxnId="{D338B233-911F-499D-81EF-DAC4226053EF}">
      <dgm:prSet/>
      <dgm:spPr/>
      <dgm:t>
        <a:bodyPr/>
        <a:lstStyle/>
        <a:p>
          <a:endParaRPr lang="ru-RU"/>
        </a:p>
      </dgm:t>
    </dgm:pt>
    <dgm:pt modelId="{E4F3AC4F-AA36-4FE0-96C8-8616ADA41CD7}">
      <dgm:prSet phldrT="[Текст]"/>
      <dgm:spPr/>
      <dgm:t>
        <a:bodyPr/>
        <a:lstStyle/>
        <a:p>
          <a:r>
            <a:rPr lang="ru-RU" dirty="0" smtClean="0"/>
            <a:t>Категории товаров</a:t>
          </a:r>
          <a:endParaRPr lang="ru-RU" dirty="0"/>
        </a:p>
      </dgm:t>
    </dgm:pt>
    <dgm:pt modelId="{557A9E0D-AF38-444D-A027-4BCA88EF5168}" type="parTrans" cxnId="{4E1DFA90-8FE7-4679-9248-4DBCED58AA80}">
      <dgm:prSet/>
      <dgm:spPr/>
      <dgm:t>
        <a:bodyPr/>
        <a:lstStyle/>
        <a:p>
          <a:endParaRPr lang="ru-RU"/>
        </a:p>
      </dgm:t>
    </dgm:pt>
    <dgm:pt modelId="{3BB7ED22-4E75-40F3-BB10-CB9002C979BF}" type="sibTrans" cxnId="{4E1DFA90-8FE7-4679-9248-4DBCED58AA80}">
      <dgm:prSet/>
      <dgm:spPr/>
      <dgm:t>
        <a:bodyPr/>
        <a:lstStyle/>
        <a:p>
          <a:endParaRPr lang="ru-RU"/>
        </a:p>
      </dgm:t>
    </dgm:pt>
    <dgm:pt modelId="{DA9B48E8-F51C-49A5-B209-3CD9B61C4252}">
      <dgm:prSet phldrT="[Текст]"/>
      <dgm:spPr/>
      <dgm:t>
        <a:bodyPr/>
        <a:lstStyle/>
        <a:p>
          <a:r>
            <a:rPr lang="ru-RU" dirty="0" smtClean="0"/>
            <a:t>Пути достижения цели</a:t>
          </a:r>
          <a:endParaRPr lang="ru-RU" dirty="0"/>
        </a:p>
      </dgm:t>
    </dgm:pt>
    <dgm:pt modelId="{69C110BA-355F-4417-8F99-6CECD750FAF5}" type="parTrans" cxnId="{F2748954-9A4B-4874-95A5-E8C474C84C52}">
      <dgm:prSet/>
      <dgm:spPr/>
      <dgm:t>
        <a:bodyPr/>
        <a:lstStyle/>
        <a:p>
          <a:endParaRPr lang="ru-RU"/>
        </a:p>
      </dgm:t>
    </dgm:pt>
    <dgm:pt modelId="{116745F1-81A5-45BD-9B7A-AC7FFA957A01}" type="sibTrans" cxnId="{F2748954-9A4B-4874-95A5-E8C474C84C52}">
      <dgm:prSet/>
      <dgm:spPr/>
      <dgm:t>
        <a:bodyPr/>
        <a:lstStyle/>
        <a:p>
          <a:endParaRPr lang="ru-RU"/>
        </a:p>
      </dgm:t>
    </dgm:pt>
    <dgm:pt modelId="{D9106108-0E98-4ADC-877A-17BEED36EEBE}" type="pres">
      <dgm:prSet presAssocID="{B9C7BACD-D400-4C28-88FA-C8FBB3397F4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3CAE9B-B094-4F73-8E28-BD3B65388607}" type="pres">
      <dgm:prSet presAssocID="{F56F1EAA-4B42-4660-98ED-87B3976E2801}" presName="centerShape" presStyleLbl="node0" presStyleIdx="0" presStyleCnt="1" custScaleX="120995" custScaleY="112643"/>
      <dgm:spPr/>
      <dgm:t>
        <a:bodyPr/>
        <a:lstStyle/>
        <a:p>
          <a:endParaRPr lang="ru-RU"/>
        </a:p>
      </dgm:t>
    </dgm:pt>
    <dgm:pt modelId="{B14F4768-E17B-4574-86CA-FDA26C9A43DE}" type="pres">
      <dgm:prSet presAssocID="{A885F5A0-8FC3-4A8A-BA5A-12588160DC9C}" presName="parTrans" presStyleLbl="sibTrans2D1" presStyleIdx="0" presStyleCnt="6"/>
      <dgm:spPr/>
    </dgm:pt>
    <dgm:pt modelId="{8E9D5D08-A754-4338-BD7A-622EC0862D48}" type="pres">
      <dgm:prSet presAssocID="{A885F5A0-8FC3-4A8A-BA5A-12588160DC9C}" presName="connectorText" presStyleLbl="sibTrans2D1" presStyleIdx="0" presStyleCnt="6"/>
      <dgm:spPr/>
    </dgm:pt>
    <dgm:pt modelId="{539AE2DD-91BC-4FC9-AA87-571608AE0FBD}" type="pres">
      <dgm:prSet presAssocID="{CE812271-4C6D-4557-8884-08D0106C3A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DD842-B5AD-461F-80BD-9BCA100FD6F2}" type="pres">
      <dgm:prSet presAssocID="{E2A8F6C7-0CDD-4B95-8A94-F5250CF16767}" presName="parTrans" presStyleLbl="sibTrans2D1" presStyleIdx="1" presStyleCnt="6"/>
      <dgm:spPr/>
    </dgm:pt>
    <dgm:pt modelId="{B091551B-20A2-474D-A623-D227B0EBB9D3}" type="pres">
      <dgm:prSet presAssocID="{E2A8F6C7-0CDD-4B95-8A94-F5250CF16767}" presName="connectorText" presStyleLbl="sibTrans2D1" presStyleIdx="1" presStyleCnt="6"/>
      <dgm:spPr/>
    </dgm:pt>
    <dgm:pt modelId="{8B8AFFC9-9A92-4233-B1F7-8DEC5EC8F2C3}" type="pres">
      <dgm:prSet presAssocID="{8625A07D-592C-486B-9680-2E101730FD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D75EB-1275-4641-AE5E-0BFF3F3C48B2}" type="pres">
      <dgm:prSet presAssocID="{5788F6B1-403A-4EF4-9058-D799508763B2}" presName="parTrans" presStyleLbl="sibTrans2D1" presStyleIdx="2" presStyleCnt="6"/>
      <dgm:spPr/>
    </dgm:pt>
    <dgm:pt modelId="{2CBA110F-2C5F-47E7-830C-D2DC7605DFA4}" type="pres">
      <dgm:prSet presAssocID="{5788F6B1-403A-4EF4-9058-D799508763B2}" presName="connectorText" presStyleLbl="sibTrans2D1" presStyleIdx="2" presStyleCnt="6"/>
      <dgm:spPr/>
    </dgm:pt>
    <dgm:pt modelId="{225F2C02-6CBF-42B9-9102-69AACE8CE664}" type="pres">
      <dgm:prSet presAssocID="{06156BC8-8C81-42C8-BE12-2267394533FD}" presName="node" presStyleLbl="node1" presStyleIdx="2" presStyleCnt="6">
        <dgm:presLayoutVars>
          <dgm:bulletEnabled val="1"/>
        </dgm:presLayoutVars>
      </dgm:prSet>
      <dgm:spPr/>
    </dgm:pt>
    <dgm:pt modelId="{4F6F4A53-EE40-46B2-BC7E-D4D29EA1A137}" type="pres">
      <dgm:prSet presAssocID="{ECD7ED46-63A5-41B2-9525-BD688F1EF258}" presName="parTrans" presStyleLbl="sibTrans2D1" presStyleIdx="3" presStyleCnt="6"/>
      <dgm:spPr/>
    </dgm:pt>
    <dgm:pt modelId="{47B33470-226C-42EA-9DD4-F89C4CEA7C61}" type="pres">
      <dgm:prSet presAssocID="{ECD7ED46-63A5-41B2-9525-BD688F1EF258}" presName="connectorText" presStyleLbl="sibTrans2D1" presStyleIdx="3" presStyleCnt="6"/>
      <dgm:spPr/>
    </dgm:pt>
    <dgm:pt modelId="{6A4D7F1F-ABC3-4E9A-A3F3-0AA27B0A4833}" type="pres">
      <dgm:prSet presAssocID="{E40567E2-033C-4D70-BE08-E9471F21171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19EE2-B51A-4FB8-84D4-1A0678B460FB}" type="pres">
      <dgm:prSet presAssocID="{557A9E0D-AF38-444D-A027-4BCA88EF5168}" presName="parTrans" presStyleLbl="sibTrans2D1" presStyleIdx="4" presStyleCnt="6"/>
      <dgm:spPr/>
    </dgm:pt>
    <dgm:pt modelId="{3114F87B-19F3-49A1-921A-71D47A05C6A4}" type="pres">
      <dgm:prSet presAssocID="{557A9E0D-AF38-444D-A027-4BCA88EF5168}" presName="connectorText" presStyleLbl="sibTrans2D1" presStyleIdx="4" presStyleCnt="6"/>
      <dgm:spPr/>
    </dgm:pt>
    <dgm:pt modelId="{04F55698-C724-4776-B796-F47CD2626CE9}" type="pres">
      <dgm:prSet presAssocID="{E4F3AC4F-AA36-4FE0-96C8-8616ADA41C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145DD-6963-4A89-AB39-9A12DD930B3B}" type="pres">
      <dgm:prSet presAssocID="{69C110BA-355F-4417-8F99-6CECD750FAF5}" presName="parTrans" presStyleLbl="sibTrans2D1" presStyleIdx="5" presStyleCnt="6"/>
      <dgm:spPr/>
    </dgm:pt>
    <dgm:pt modelId="{1DF5A879-F30C-440F-BB95-122D2B7CC322}" type="pres">
      <dgm:prSet presAssocID="{69C110BA-355F-4417-8F99-6CECD750FAF5}" presName="connectorText" presStyleLbl="sibTrans2D1" presStyleIdx="5" presStyleCnt="6"/>
      <dgm:spPr/>
    </dgm:pt>
    <dgm:pt modelId="{8BDDDD03-1985-415A-A8A6-73CB6354C448}" type="pres">
      <dgm:prSet presAssocID="{DA9B48E8-F51C-49A5-B209-3CD9B61C42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944C8-20DC-44BA-8004-974F300C057C}" type="presOf" srcId="{5788F6B1-403A-4EF4-9058-D799508763B2}" destId="{2CBA110F-2C5F-47E7-830C-D2DC7605DFA4}" srcOrd="1" destOrd="0" presId="urn:microsoft.com/office/officeart/2005/8/layout/radial5"/>
    <dgm:cxn modelId="{46A75AEB-6D71-4337-B047-97C82D3C00EC}" type="presOf" srcId="{E40567E2-033C-4D70-BE08-E9471F211714}" destId="{6A4D7F1F-ABC3-4E9A-A3F3-0AA27B0A4833}" srcOrd="0" destOrd="0" presId="urn:microsoft.com/office/officeart/2005/8/layout/radial5"/>
    <dgm:cxn modelId="{AB2D1FC0-9F8A-4192-847B-637EFF2B7475}" type="presOf" srcId="{E4F3AC4F-AA36-4FE0-96C8-8616ADA41CD7}" destId="{04F55698-C724-4776-B796-F47CD2626CE9}" srcOrd="0" destOrd="0" presId="urn:microsoft.com/office/officeart/2005/8/layout/radial5"/>
    <dgm:cxn modelId="{336C848B-F64F-44BF-A36B-18B66A32C07D}" srcId="{B9C7BACD-D400-4C28-88FA-C8FBB3397F42}" destId="{F56F1EAA-4B42-4660-98ED-87B3976E2801}" srcOrd="0" destOrd="0" parTransId="{BDBDCD7D-B205-4D7F-9378-A9613855B251}" sibTransId="{10691EBE-F6BC-4E49-8F98-9798DD965F3C}"/>
    <dgm:cxn modelId="{F96ECE1D-6590-4DC3-B7FD-7A0B5AF682E1}" type="presOf" srcId="{06156BC8-8C81-42C8-BE12-2267394533FD}" destId="{225F2C02-6CBF-42B9-9102-69AACE8CE664}" srcOrd="0" destOrd="0" presId="urn:microsoft.com/office/officeart/2005/8/layout/radial5"/>
    <dgm:cxn modelId="{E7873609-4316-41E6-9DC4-930AE8BA205F}" srcId="{F56F1EAA-4B42-4660-98ED-87B3976E2801}" destId="{8625A07D-592C-486B-9680-2E101730FD04}" srcOrd="1" destOrd="0" parTransId="{E2A8F6C7-0CDD-4B95-8A94-F5250CF16767}" sibTransId="{32102EB0-D204-47B9-82CA-7D9B2590C5CE}"/>
    <dgm:cxn modelId="{C94FD151-7878-403A-8AC2-8733ACF0E981}" type="presOf" srcId="{ECD7ED46-63A5-41B2-9525-BD688F1EF258}" destId="{4F6F4A53-EE40-46B2-BC7E-D4D29EA1A137}" srcOrd="0" destOrd="0" presId="urn:microsoft.com/office/officeart/2005/8/layout/radial5"/>
    <dgm:cxn modelId="{D338B233-911F-499D-81EF-DAC4226053EF}" srcId="{F56F1EAA-4B42-4660-98ED-87B3976E2801}" destId="{E40567E2-033C-4D70-BE08-E9471F211714}" srcOrd="3" destOrd="0" parTransId="{ECD7ED46-63A5-41B2-9525-BD688F1EF258}" sibTransId="{50032302-A415-44AE-A20E-EA3E099322B8}"/>
    <dgm:cxn modelId="{43BE4D3F-411D-4C2E-9647-54F9858C03FE}" type="presOf" srcId="{E2A8F6C7-0CDD-4B95-8A94-F5250CF16767}" destId="{B091551B-20A2-474D-A623-D227B0EBB9D3}" srcOrd="1" destOrd="0" presId="urn:microsoft.com/office/officeart/2005/8/layout/radial5"/>
    <dgm:cxn modelId="{DCA66AEF-B58E-4941-A2E6-A8C92FFF3BBF}" type="presOf" srcId="{B9C7BACD-D400-4C28-88FA-C8FBB3397F42}" destId="{D9106108-0E98-4ADC-877A-17BEED36EEBE}" srcOrd="0" destOrd="0" presId="urn:microsoft.com/office/officeart/2005/8/layout/radial5"/>
    <dgm:cxn modelId="{356A94CD-E21D-40A5-9637-23C9B90A58E3}" type="presOf" srcId="{5788F6B1-403A-4EF4-9058-D799508763B2}" destId="{A01D75EB-1275-4641-AE5E-0BFF3F3C48B2}" srcOrd="0" destOrd="0" presId="urn:microsoft.com/office/officeart/2005/8/layout/radial5"/>
    <dgm:cxn modelId="{43EEF8ED-CBC3-4B63-A1CB-6343A85AB47A}" type="presOf" srcId="{557A9E0D-AF38-444D-A027-4BCA88EF5168}" destId="{3114F87B-19F3-49A1-921A-71D47A05C6A4}" srcOrd="1" destOrd="0" presId="urn:microsoft.com/office/officeart/2005/8/layout/radial5"/>
    <dgm:cxn modelId="{0620A553-DE2E-4327-BACA-582A79F16BB8}" type="presOf" srcId="{557A9E0D-AF38-444D-A027-4BCA88EF5168}" destId="{42519EE2-B51A-4FB8-84D4-1A0678B460FB}" srcOrd="0" destOrd="0" presId="urn:microsoft.com/office/officeart/2005/8/layout/radial5"/>
    <dgm:cxn modelId="{4E1DFA90-8FE7-4679-9248-4DBCED58AA80}" srcId="{F56F1EAA-4B42-4660-98ED-87B3976E2801}" destId="{E4F3AC4F-AA36-4FE0-96C8-8616ADA41CD7}" srcOrd="4" destOrd="0" parTransId="{557A9E0D-AF38-444D-A027-4BCA88EF5168}" sibTransId="{3BB7ED22-4E75-40F3-BB10-CB9002C979BF}"/>
    <dgm:cxn modelId="{52E4B5E7-2F18-48F0-A8EC-1A4311D28419}" type="presOf" srcId="{E2A8F6C7-0CDD-4B95-8A94-F5250CF16767}" destId="{878DD842-B5AD-461F-80BD-9BCA100FD6F2}" srcOrd="0" destOrd="0" presId="urn:microsoft.com/office/officeart/2005/8/layout/radial5"/>
    <dgm:cxn modelId="{23789380-356F-47F8-A5C2-1CCB73C96477}" type="presOf" srcId="{DA9B48E8-F51C-49A5-B209-3CD9B61C4252}" destId="{8BDDDD03-1985-415A-A8A6-73CB6354C448}" srcOrd="0" destOrd="0" presId="urn:microsoft.com/office/officeart/2005/8/layout/radial5"/>
    <dgm:cxn modelId="{5A766773-C639-46E3-B8EA-BB06B1A36B5B}" type="presOf" srcId="{A885F5A0-8FC3-4A8A-BA5A-12588160DC9C}" destId="{8E9D5D08-A754-4338-BD7A-622EC0862D48}" srcOrd="1" destOrd="0" presId="urn:microsoft.com/office/officeart/2005/8/layout/radial5"/>
    <dgm:cxn modelId="{CB763839-E9C3-4BFC-9026-246453B5DE45}" type="presOf" srcId="{69C110BA-355F-4417-8F99-6CECD750FAF5}" destId="{A2C145DD-6963-4A89-AB39-9A12DD930B3B}" srcOrd="0" destOrd="0" presId="urn:microsoft.com/office/officeart/2005/8/layout/radial5"/>
    <dgm:cxn modelId="{7DAC6247-ED2A-479A-8E4D-E9A8A640B2D4}" type="presOf" srcId="{CE812271-4C6D-4557-8884-08D0106C3A4C}" destId="{539AE2DD-91BC-4FC9-AA87-571608AE0FBD}" srcOrd="0" destOrd="0" presId="urn:microsoft.com/office/officeart/2005/8/layout/radial5"/>
    <dgm:cxn modelId="{F2748954-9A4B-4874-95A5-E8C474C84C52}" srcId="{F56F1EAA-4B42-4660-98ED-87B3976E2801}" destId="{DA9B48E8-F51C-49A5-B209-3CD9B61C4252}" srcOrd="5" destOrd="0" parTransId="{69C110BA-355F-4417-8F99-6CECD750FAF5}" sibTransId="{116745F1-81A5-45BD-9B7A-AC7FFA957A01}"/>
    <dgm:cxn modelId="{D90B3542-0493-4798-BC12-31578E44A2CE}" srcId="{F56F1EAA-4B42-4660-98ED-87B3976E2801}" destId="{CE812271-4C6D-4557-8884-08D0106C3A4C}" srcOrd="0" destOrd="0" parTransId="{A885F5A0-8FC3-4A8A-BA5A-12588160DC9C}" sibTransId="{13DB84A3-9EAA-4576-A033-77102C1C0272}"/>
    <dgm:cxn modelId="{8337790D-A914-41F3-891B-32349C14043E}" type="presOf" srcId="{69C110BA-355F-4417-8F99-6CECD750FAF5}" destId="{1DF5A879-F30C-440F-BB95-122D2B7CC322}" srcOrd="1" destOrd="0" presId="urn:microsoft.com/office/officeart/2005/8/layout/radial5"/>
    <dgm:cxn modelId="{0D6591DD-395E-42A9-8EA6-03F25638EAFD}" type="presOf" srcId="{A885F5A0-8FC3-4A8A-BA5A-12588160DC9C}" destId="{B14F4768-E17B-4574-86CA-FDA26C9A43DE}" srcOrd="0" destOrd="0" presId="urn:microsoft.com/office/officeart/2005/8/layout/radial5"/>
    <dgm:cxn modelId="{42336384-D6A1-4C21-9C38-653D13D64016}" type="presOf" srcId="{F56F1EAA-4B42-4660-98ED-87B3976E2801}" destId="{CB3CAE9B-B094-4F73-8E28-BD3B65388607}" srcOrd="0" destOrd="0" presId="urn:microsoft.com/office/officeart/2005/8/layout/radial5"/>
    <dgm:cxn modelId="{B62AB469-A04E-4054-8778-37E1033D400D}" type="presOf" srcId="{ECD7ED46-63A5-41B2-9525-BD688F1EF258}" destId="{47B33470-226C-42EA-9DD4-F89C4CEA7C61}" srcOrd="1" destOrd="0" presId="urn:microsoft.com/office/officeart/2005/8/layout/radial5"/>
    <dgm:cxn modelId="{3B58646B-EE5D-4F58-B880-D3BF0EDA9AAD}" srcId="{F56F1EAA-4B42-4660-98ED-87B3976E2801}" destId="{06156BC8-8C81-42C8-BE12-2267394533FD}" srcOrd="2" destOrd="0" parTransId="{5788F6B1-403A-4EF4-9058-D799508763B2}" sibTransId="{808B0C5E-569B-4B7A-A485-FF5F4B74DD63}"/>
    <dgm:cxn modelId="{CBFB51F8-E914-4BE1-A110-5CD3778218F9}" type="presOf" srcId="{8625A07D-592C-486B-9680-2E101730FD04}" destId="{8B8AFFC9-9A92-4233-B1F7-8DEC5EC8F2C3}" srcOrd="0" destOrd="0" presId="urn:microsoft.com/office/officeart/2005/8/layout/radial5"/>
    <dgm:cxn modelId="{D0D4E40D-4022-4472-B9F1-C786149FB1D8}" type="presParOf" srcId="{D9106108-0E98-4ADC-877A-17BEED36EEBE}" destId="{CB3CAE9B-B094-4F73-8E28-BD3B65388607}" srcOrd="0" destOrd="0" presId="urn:microsoft.com/office/officeart/2005/8/layout/radial5"/>
    <dgm:cxn modelId="{5135390E-F8F4-4FA3-9843-5210A1157FEB}" type="presParOf" srcId="{D9106108-0E98-4ADC-877A-17BEED36EEBE}" destId="{B14F4768-E17B-4574-86CA-FDA26C9A43DE}" srcOrd="1" destOrd="0" presId="urn:microsoft.com/office/officeart/2005/8/layout/radial5"/>
    <dgm:cxn modelId="{22782A72-CCF1-46EC-82CB-549F0488888C}" type="presParOf" srcId="{B14F4768-E17B-4574-86CA-FDA26C9A43DE}" destId="{8E9D5D08-A754-4338-BD7A-622EC0862D48}" srcOrd="0" destOrd="0" presId="urn:microsoft.com/office/officeart/2005/8/layout/radial5"/>
    <dgm:cxn modelId="{06583BBC-86B3-4A7C-A0B1-2B2535C2DF27}" type="presParOf" srcId="{D9106108-0E98-4ADC-877A-17BEED36EEBE}" destId="{539AE2DD-91BC-4FC9-AA87-571608AE0FBD}" srcOrd="2" destOrd="0" presId="urn:microsoft.com/office/officeart/2005/8/layout/radial5"/>
    <dgm:cxn modelId="{5DE966AC-4F66-4D1B-B269-7D6B724483B8}" type="presParOf" srcId="{D9106108-0E98-4ADC-877A-17BEED36EEBE}" destId="{878DD842-B5AD-461F-80BD-9BCA100FD6F2}" srcOrd="3" destOrd="0" presId="urn:microsoft.com/office/officeart/2005/8/layout/radial5"/>
    <dgm:cxn modelId="{E34DB938-1CC9-4DB6-9EAD-EAF84284FE8C}" type="presParOf" srcId="{878DD842-B5AD-461F-80BD-9BCA100FD6F2}" destId="{B091551B-20A2-474D-A623-D227B0EBB9D3}" srcOrd="0" destOrd="0" presId="urn:microsoft.com/office/officeart/2005/8/layout/radial5"/>
    <dgm:cxn modelId="{0CDA884A-B1D0-43EE-AFC4-FB6E664607F5}" type="presParOf" srcId="{D9106108-0E98-4ADC-877A-17BEED36EEBE}" destId="{8B8AFFC9-9A92-4233-B1F7-8DEC5EC8F2C3}" srcOrd="4" destOrd="0" presId="urn:microsoft.com/office/officeart/2005/8/layout/radial5"/>
    <dgm:cxn modelId="{427210D1-79A2-4E38-8D7C-8F96EE357B63}" type="presParOf" srcId="{D9106108-0E98-4ADC-877A-17BEED36EEBE}" destId="{A01D75EB-1275-4641-AE5E-0BFF3F3C48B2}" srcOrd="5" destOrd="0" presId="urn:microsoft.com/office/officeart/2005/8/layout/radial5"/>
    <dgm:cxn modelId="{16197A72-0CCB-4EF7-9016-9C5243D24DC9}" type="presParOf" srcId="{A01D75EB-1275-4641-AE5E-0BFF3F3C48B2}" destId="{2CBA110F-2C5F-47E7-830C-D2DC7605DFA4}" srcOrd="0" destOrd="0" presId="urn:microsoft.com/office/officeart/2005/8/layout/radial5"/>
    <dgm:cxn modelId="{4B97C90F-B756-4213-9243-8F4095B0114C}" type="presParOf" srcId="{D9106108-0E98-4ADC-877A-17BEED36EEBE}" destId="{225F2C02-6CBF-42B9-9102-69AACE8CE664}" srcOrd="6" destOrd="0" presId="urn:microsoft.com/office/officeart/2005/8/layout/radial5"/>
    <dgm:cxn modelId="{5CB2E623-86F0-4296-BAB3-521F26F19F77}" type="presParOf" srcId="{D9106108-0E98-4ADC-877A-17BEED36EEBE}" destId="{4F6F4A53-EE40-46B2-BC7E-D4D29EA1A137}" srcOrd="7" destOrd="0" presId="urn:microsoft.com/office/officeart/2005/8/layout/radial5"/>
    <dgm:cxn modelId="{67AEC86F-6FB7-4D0D-A0CC-BB65D78FD739}" type="presParOf" srcId="{4F6F4A53-EE40-46B2-BC7E-D4D29EA1A137}" destId="{47B33470-226C-42EA-9DD4-F89C4CEA7C61}" srcOrd="0" destOrd="0" presId="urn:microsoft.com/office/officeart/2005/8/layout/radial5"/>
    <dgm:cxn modelId="{9CEAD41D-E2B4-4FC2-8B05-2B8B852D72E0}" type="presParOf" srcId="{D9106108-0E98-4ADC-877A-17BEED36EEBE}" destId="{6A4D7F1F-ABC3-4E9A-A3F3-0AA27B0A4833}" srcOrd="8" destOrd="0" presId="urn:microsoft.com/office/officeart/2005/8/layout/radial5"/>
    <dgm:cxn modelId="{6D25A15B-BD9F-4B1F-BFCD-095B108905C4}" type="presParOf" srcId="{D9106108-0E98-4ADC-877A-17BEED36EEBE}" destId="{42519EE2-B51A-4FB8-84D4-1A0678B460FB}" srcOrd="9" destOrd="0" presId="urn:microsoft.com/office/officeart/2005/8/layout/radial5"/>
    <dgm:cxn modelId="{94F603DE-477E-4B57-80C7-CC8B08C5A347}" type="presParOf" srcId="{42519EE2-B51A-4FB8-84D4-1A0678B460FB}" destId="{3114F87B-19F3-49A1-921A-71D47A05C6A4}" srcOrd="0" destOrd="0" presId="urn:microsoft.com/office/officeart/2005/8/layout/radial5"/>
    <dgm:cxn modelId="{139F3994-6562-4CE9-BD41-16D8A1530E1E}" type="presParOf" srcId="{D9106108-0E98-4ADC-877A-17BEED36EEBE}" destId="{04F55698-C724-4776-B796-F47CD2626CE9}" srcOrd="10" destOrd="0" presId="urn:microsoft.com/office/officeart/2005/8/layout/radial5"/>
    <dgm:cxn modelId="{823505A7-19CB-490E-9A77-2D60DA17D72C}" type="presParOf" srcId="{D9106108-0E98-4ADC-877A-17BEED36EEBE}" destId="{A2C145DD-6963-4A89-AB39-9A12DD930B3B}" srcOrd="11" destOrd="0" presId="urn:microsoft.com/office/officeart/2005/8/layout/radial5"/>
    <dgm:cxn modelId="{A2069FAC-4679-4726-928B-D19DA8245EC6}" type="presParOf" srcId="{A2C145DD-6963-4A89-AB39-9A12DD930B3B}" destId="{1DF5A879-F30C-440F-BB95-122D2B7CC322}" srcOrd="0" destOrd="0" presId="urn:microsoft.com/office/officeart/2005/8/layout/radial5"/>
    <dgm:cxn modelId="{F9730C6D-14CE-46E6-AE73-9BFC53FA425E}" type="presParOf" srcId="{D9106108-0E98-4ADC-877A-17BEED36EEBE}" destId="{8BDDDD03-1985-415A-A8A6-73CB6354C44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12968-A8C2-476C-8DF4-7CA178135A9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6963F9-DD82-4EFB-89B5-808F77FEA202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200" dirty="0" smtClean="0"/>
            <a:t>Цель</a:t>
          </a:r>
          <a:r>
            <a:rPr lang="en-US" sz="1200" dirty="0" smtClean="0"/>
            <a:t>: </a:t>
          </a:r>
          <a:r>
            <a:rPr lang="ru-RU" sz="1200" dirty="0" smtClean="0"/>
            <a:t>узнать как проехать в офис компании</a:t>
          </a:r>
          <a:endParaRPr lang="ru-RU" sz="1200" dirty="0"/>
        </a:p>
      </dgm:t>
    </dgm:pt>
    <dgm:pt modelId="{3B174AF5-F6BA-4501-A68C-01F3A01D3DC4}" type="parTrans" cxnId="{52FAE25C-A592-4166-AF96-F92C8ABE64F6}">
      <dgm:prSet/>
      <dgm:spPr/>
      <dgm:t>
        <a:bodyPr/>
        <a:lstStyle/>
        <a:p>
          <a:endParaRPr lang="ru-RU" sz="1200"/>
        </a:p>
      </dgm:t>
    </dgm:pt>
    <dgm:pt modelId="{B9BB76CA-38FA-422C-B1E8-B2535598C83D}" type="sibTrans" cxnId="{52FAE25C-A592-4166-AF96-F92C8ABE64F6}">
      <dgm:prSet/>
      <dgm:spPr/>
      <dgm:t>
        <a:bodyPr/>
        <a:lstStyle/>
        <a:p>
          <a:endParaRPr lang="ru-RU" sz="1200"/>
        </a:p>
      </dgm:t>
    </dgm:pt>
    <dgm:pt modelId="{411CF832-54BE-474B-A421-32C2E550DE4F}">
      <dgm:prSet custT="1"/>
      <dgm:spPr/>
      <dgm:t>
        <a:bodyPr/>
        <a:lstStyle/>
        <a:p>
          <a:pPr rtl="0"/>
          <a:r>
            <a:rPr lang="en-US" sz="1200" dirty="0" smtClean="0"/>
            <a:t>Type in (</a:t>
          </a:r>
          <a:r>
            <a:rPr lang="ru-RU" sz="1200" dirty="0" smtClean="0"/>
            <a:t>вход на Главную из Избранного)</a:t>
          </a:r>
          <a:endParaRPr lang="ru-RU" sz="1200" dirty="0"/>
        </a:p>
      </dgm:t>
    </dgm:pt>
    <dgm:pt modelId="{F90BAA75-C6E9-4451-B2BB-EB6DB8510916}" type="parTrans" cxnId="{F3500F77-D08D-4706-B2C8-7FAB431D7C4B}">
      <dgm:prSet/>
      <dgm:spPr/>
      <dgm:t>
        <a:bodyPr/>
        <a:lstStyle/>
        <a:p>
          <a:endParaRPr lang="ru-RU" sz="1200"/>
        </a:p>
      </dgm:t>
    </dgm:pt>
    <dgm:pt modelId="{DEAD1AA8-8C45-45AA-A918-3E80F0F67C41}" type="sibTrans" cxnId="{F3500F77-D08D-4706-B2C8-7FAB431D7C4B}">
      <dgm:prSet/>
      <dgm:spPr/>
      <dgm:t>
        <a:bodyPr/>
        <a:lstStyle/>
        <a:p>
          <a:endParaRPr lang="ru-RU" sz="1200"/>
        </a:p>
      </dgm:t>
    </dgm:pt>
    <dgm:pt modelId="{634A0032-8A98-48B8-8C0F-21F3FE30802D}">
      <dgm:prSet custT="1"/>
      <dgm:spPr/>
      <dgm:t>
        <a:bodyPr/>
        <a:lstStyle/>
        <a:p>
          <a:pPr rtl="0"/>
          <a:r>
            <a:rPr lang="ru-RU" sz="1200" smtClean="0"/>
            <a:t>Переход на страницу контактов</a:t>
          </a:r>
          <a:endParaRPr lang="ru-RU" sz="1200"/>
        </a:p>
      </dgm:t>
    </dgm:pt>
    <dgm:pt modelId="{BD3A4696-A637-4DE9-A715-83C47D40D19E}" type="parTrans" cxnId="{5009783D-F538-4964-88A0-027DAAE45817}">
      <dgm:prSet/>
      <dgm:spPr/>
      <dgm:t>
        <a:bodyPr/>
        <a:lstStyle/>
        <a:p>
          <a:endParaRPr lang="ru-RU" sz="1200"/>
        </a:p>
      </dgm:t>
    </dgm:pt>
    <dgm:pt modelId="{0EC8D3C8-06CD-4DB8-B9CE-37FE5417DF9F}" type="sibTrans" cxnId="{5009783D-F538-4964-88A0-027DAAE45817}">
      <dgm:prSet/>
      <dgm:spPr/>
      <dgm:t>
        <a:bodyPr/>
        <a:lstStyle/>
        <a:p>
          <a:endParaRPr lang="ru-RU" sz="1200"/>
        </a:p>
      </dgm:t>
    </dgm:pt>
    <dgm:pt modelId="{37CAFE50-6C00-40CF-84E4-839769F9B8C6}">
      <dgm:prSet custT="1"/>
      <dgm:spPr/>
      <dgm:t>
        <a:bodyPr/>
        <a:lstStyle/>
        <a:p>
          <a:pPr rtl="0"/>
          <a:r>
            <a:rPr lang="ru-RU" sz="1200" dirty="0" smtClean="0"/>
            <a:t>Выход (карта просмотрена)</a:t>
          </a:r>
          <a:endParaRPr lang="ru-RU" sz="1200" dirty="0"/>
        </a:p>
      </dgm:t>
    </dgm:pt>
    <dgm:pt modelId="{C58A6F6E-F2E8-4133-9EF5-97D57C52EF1B}" type="parTrans" cxnId="{F735CDD8-9E94-4A01-8FE8-2F45474A778E}">
      <dgm:prSet/>
      <dgm:spPr/>
      <dgm:t>
        <a:bodyPr/>
        <a:lstStyle/>
        <a:p>
          <a:endParaRPr lang="ru-RU" sz="1200"/>
        </a:p>
      </dgm:t>
    </dgm:pt>
    <dgm:pt modelId="{3772E534-6058-49FF-BA70-09973C35D43E}" type="sibTrans" cxnId="{F735CDD8-9E94-4A01-8FE8-2F45474A778E}">
      <dgm:prSet/>
      <dgm:spPr/>
      <dgm:t>
        <a:bodyPr/>
        <a:lstStyle/>
        <a:p>
          <a:endParaRPr lang="ru-RU" sz="1200"/>
        </a:p>
      </dgm:t>
    </dgm:pt>
    <dgm:pt modelId="{A99CE7A0-E33F-48D8-ADB5-823F331A61B2}" type="pres">
      <dgm:prSet presAssocID="{B0A12968-A8C2-476C-8DF4-7CA178135A9F}" presName="Name0" presStyleCnt="0">
        <dgm:presLayoutVars>
          <dgm:dir/>
          <dgm:resizeHandles val="exact"/>
        </dgm:presLayoutVars>
      </dgm:prSet>
      <dgm:spPr/>
    </dgm:pt>
    <dgm:pt modelId="{544E2E0E-1B9F-4A90-9A86-3358797066FF}" type="pres">
      <dgm:prSet presAssocID="{966963F9-DD82-4EFB-89B5-808F77FEA202}" presName="parTxOnly" presStyleLbl="node1" presStyleIdx="0" presStyleCnt="4">
        <dgm:presLayoutVars>
          <dgm:bulletEnabled val="1"/>
        </dgm:presLayoutVars>
      </dgm:prSet>
      <dgm:spPr/>
    </dgm:pt>
    <dgm:pt modelId="{619D2B01-2BFA-44BB-98F7-5F432DD95283}" type="pres">
      <dgm:prSet presAssocID="{B9BB76CA-38FA-422C-B1E8-B2535598C83D}" presName="parSpace" presStyleCnt="0"/>
      <dgm:spPr/>
    </dgm:pt>
    <dgm:pt modelId="{0A790F7D-F1B7-4560-B194-DFB1B5F0833A}" type="pres">
      <dgm:prSet presAssocID="{411CF832-54BE-474B-A421-32C2E550DE4F}" presName="parTxOnly" presStyleLbl="node1" presStyleIdx="1" presStyleCnt="4">
        <dgm:presLayoutVars>
          <dgm:bulletEnabled val="1"/>
        </dgm:presLayoutVars>
      </dgm:prSet>
      <dgm:spPr/>
    </dgm:pt>
    <dgm:pt modelId="{C77935AB-2B42-4F4F-ADC8-F7CDF17E2C1A}" type="pres">
      <dgm:prSet presAssocID="{DEAD1AA8-8C45-45AA-A918-3E80F0F67C41}" presName="parSpace" presStyleCnt="0"/>
      <dgm:spPr/>
    </dgm:pt>
    <dgm:pt modelId="{C591590F-543D-4FD6-BA4D-AD24025B5F2C}" type="pres">
      <dgm:prSet presAssocID="{634A0032-8A98-48B8-8C0F-21F3FE30802D}" presName="parTxOnly" presStyleLbl="node1" presStyleIdx="2" presStyleCnt="4">
        <dgm:presLayoutVars>
          <dgm:bulletEnabled val="1"/>
        </dgm:presLayoutVars>
      </dgm:prSet>
      <dgm:spPr/>
    </dgm:pt>
    <dgm:pt modelId="{B085A5B4-BB86-442E-9024-76B017DCC0A5}" type="pres">
      <dgm:prSet presAssocID="{0EC8D3C8-06CD-4DB8-B9CE-37FE5417DF9F}" presName="parSpace" presStyleCnt="0"/>
      <dgm:spPr/>
    </dgm:pt>
    <dgm:pt modelId="{949373EE-28E7-4FF3-B907-CD2EB0CD857A}" type="pres">
      <dgm:prSet presAssocID="{37CAFE50-6C00-40CF-84E4-839769F9B8C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3500F77-D08D-4706-B2C8-7FAB431D7C4B}" srcId="{B0A12968-A8C2-476C-8DF4-7CA178135A9F}" destId="{411CF832-54BE-474B-A421-32C2E550DE4F}" srcOrd="1" destOrd="0" parTransId="{F90BAA75-C6E9-4451-B2BB-EB6DB8510916}" sibTransId="{DEAD1AA8-8C45-45AA-A918-3E80F0F67C41}"/>
    <dgm:cxn modelId="{F735CDD8-9E94-4A01-8FE8-2F45474A778E}" srcId="{B0A12968-A8C2-476C-8DF4-7CA178135A9F}" destId="{37CAFE50-6C00-40CF-84E4-839769F9B8C6}" srcOrd="3" destOrd="0" parTransId="{C58A6F6E-F2E8-4133-9EF5-97D57C52EF1B}" sibTransId="{3772E534-6058-49FF-BA70-09973C35D43E}"/>
    <dgm:cxn modelId="{52FAE25C-A592-4166-AF96-F92C8ABE64F6}" srcId="{B0A12968-A8C2-476C-8DF4-7CA178135A9F}" destId="{966963F9-DD82-4EFB-89B5-808F77FEA202}" srcOrd="0" destOrd="0" parTransId="{3B174AF5-F6BA-4501-A68C-01F3A01D3DC4}" sibTransId="{B9BB76CA-38FA-422C-B1E8-B2535598C83D}"/>
    <dgm:cxn modelId="{317D29C6-C294-49D4-831F-8C3A850A120E}" type="presOf" srcId="{37CAFE50-6C00-40CF-84E4-839769F9B8C6}" destId="{949373EE-28E7-4FF3-B907-CD2EB0CD857A}" srcOrd="0" destOrd="0" presId="urn:microsoft.com/office/officeart/2005/8/layout/hChevron3"/>
    <dgm:cxn modelId="{5009783D-F538-4964-88A0-027DAAE45817}" srcId="{B0A12968-A8C2-476C-8DF4-7CA178135A9F}" destId="{634A0032-8A98-48B8-8C0F-21F3FE30802D}" srcOrd="2" destOrd="0" parTransId="{BD3A4696-A637-4DE9-A715-83C47D40D19E}" sibTransId="{0EC8D3C8-06CD-4DB8-B9CE-37FE5417DF9F}"/>
    <dgm:cxn modelId="{4AD272D3-3910-4BC0-A18A-BEBA37F3DA3B}" type="presOf" srcId="{966963F9-DD82-4EFB-89B5-808F77FEA202}" destId="{544E2E0E-1B9F-4A90-9A86-3358797066FF}" srcOrd="0" destOrd="0" presId="urn:microsoft.com/office/officeart/2005/8/layout/hChevron3"/>
    <dgm:cxn modelId="{A6EF4C0C-0983-4B9A-875C-C91759E01E24}" type="presOf" srcId="{634A0032-8A98-48B8-8C0F-21F3FE30802D}" destId="{C591590F-543D-4FD6-BA4D-AD24025B5F2C}" srcOrd="0" destOrd="0" presId="urn:microsoft.com/office/officeart/2005/8/layout/hChevron3"/>
    <dgm:cxn modelId="{A638DA4F-80DE-4A0B-B456-ED3B95B194F9}" type="presOf" srcId="{411CF832-54BE-474B-A421-32C2E550DE4F}" destId="{0A790F7D-F1B7-4560-B194-DFB1B5F0833A}" srcOrd="0" destOrd="0" presId="urn:microsoft.com/office/officeart/2005/8/layout/hChevron3"/>
    <dgm:cxn modelId="{4CDCAAB4-D8D8-4DCE-A009-51CD7491B707}" type="presOf" srcId="{B0A12968-A8C2-476C-8DF4-7CA178135A9F}" destId="{A99CE7A0-E33F-48D8-ADB5-823F331A61B2}" srcOrd="0" destOrd="0" presId="urn:microsoft.com/office/officeart/2005/8/layout/hChevron3"/>
    <dgm:cxn modelId="{BE7AC4AF-03E4-4BBB-AA4F-92EFF519C79A}" type="presParOf" srcId="{A99CE7A0-E33F-48D8-ADB5-823F331A61B2}" destId="{544E2E0E-1B9F-4A90-9A86-3358797066FF}" srcOrd="0" destOrd="0" presId="urn:microsoft.com/office/officeart/2005/8/layout/hChevron3"/>
    <dgm:cxn modelId="{4819F716-4E3C-4282-B609-F6486B79938E}" type="presParOf" srcId="{A99CE7A0-E33F-48D8-ADB5-823F331A61B2}" destId="{619D2B01-2BFA-44BB-98F7-5F432DD95283}" srcOrd="1" destOrd="0" presId="urn:microsoft.com/office/officeart/2005/8/layout/hChevron3"/>
    <dgm:cxn modelId="{CAF5B4BF-D708-4B5A-8550-C4BF95926171}" type="presParOf" srcId="{A99CE7A0-E33F-48D8-ADB5-823F331A61B2}" destId="{0A790F7D-F1B7-4560-B194-DFB1B5F0833A}" srcOrd="2" destOrd="0" presId="urn:microsoft.com/office/officeart/2005/8/layout/hChevron3"/>
    <dgm:cxn modelId="{DBE76DB4-2A32-4C9C-867D-A4C9BD340910}" type="presParOf" srcId="{A99CE7A0-E33F-48D8-ADB5-823F331A61B2}" destId="{C77935AB-2B42-4F4F-ADC8-F7CDF17E2C1A}" srcOrd="3" destOrd="0" presId="urn:microsoft.com/office/officeart/2005/8/layout/hChevron3"/>
    <dgm:cxn modelId="{80C2CD60-F0E0-40E8-A0D1-C18CA10E06AA}" type="presParOf" srcId="{A99CE7A0-E33F-48D8-ADB5-823F331A61B2}" destId="{C591590F-543D-4FD6-BA4D-AD24025B5F2C}" srcOrd="4" destOrd="0" presId="urn:microsoft.com/office/officeart/2005/8/layout/hChevron3"/>
    <dgm:cxn modelId="{B3D27977-2845-4048-B973-F53B2B4CE698}" type="presParOf" srcId="{A99CE7A0-E33F-48D8-ADB5-823F331A61B2}" destId="{B085A5B4-BB86-442E-9024-76B017DCC0A5}" srcOrd="5" destOrd="0" presId="urn:microsoft.com/office/officeart/2005/8/layout/hChevron3"/>
    <dgm:cxn modelId="{47A45C10-5DA1-4A74-84CC-824A8FD5383C}" type="presParOf" srcId="{A99CE7A0-E33F-48D8-ADB5-823F331A61B2}" destId="{949373EE-28E7-4FF3-B907-CD2EB0CD857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12968-A8C2-476C-8DF4-7CA178135A9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6963F9-DD82-4EFB-89B5-808F77FEA202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Цель</a:t>
          </a:r>
          <a:r>
            <a:rPr lang="en-US" dirty="0" smtClean="0"/>
            <a:t>: </a:t>
          </a:r>
          <a:r>
            <a:rPr lang="ru-RU" dirty="0" smtClean="0"/>
            <a:t>купить чайник </a:t>
          </a:r>
          <a:r>
            <a:rPr lang="en-US" dirty="0" smtClean="0"/>
            <a:t>Bosch</a:t>
          </a:r>
          <a:endParaRPr lang="ru-RU" dirty="0"/>
        </a:p>
      </dgm:t>
    </dgm:pt>
    <dgm:pt modelId="{3B174AF5-F6BA-4501-A68C-01F3A01D3DC4}" type="parTrans" cxnId="{52FAE25C-A592-4166-AF96-F92C8ABE64F6}">
      <dgm:prSet/>
      <dgm:spPr/>
      <dgm:t>
        <a:bodyPr/>
        <a:lstStyle/>
        <a:p>
          <a:endParaRPr lang="ru-RU"/>
        </a:p>
      </dgm:t>
    </dgm:pt>
    <dgm:pt modelId="{B9BB76CA-38FA-422C-B1E8-B2535598C83D}" type="sibTrans" cxnId="{52FAE25C-A592-4166-AF96-F92C8ABE64F6}">
      <dgm:prSet/>
      <dgm:spPr/>
      <dgm:t>
        <a:bodyPr/>
        <a:lstStyle/>
        <a:p>
          <a:endParaRPr lang="ru-RU"/>
        </a:p>
      </dgm:t>
    </dgm:pt>
    <dgm:pt modelId="{411CF832-54BE-474B-A421-32C2E550DE4F}">
      <dgm:prSet/>
      <dgm:spPr/>
      <dgm:t>
        <a:bodyPr/>
        <a:lstStyle/>
        <a:p>
          <a:pPr rtl="0"/>
          <a:r>
            <a:rPr lang="ru-RU" dirty="0" smtClean="0"/>
            <a:t>Запрос на Яндексе «купить чайник </a:t>
          </a:r>
          <a:r>
            <a:rPr lang="en-US" dirty="0" smtClean="0"/>
            <a:t>Bosch</a:t>
          </a:r>
          <a:r>
            <a:rPr lang="ru-RU" dirty="0" smtClean="0"/>
            <a:t>»</a:t>
          </a:r>
          <a:endParaRPr lang="ru-RU" dirty="0"/>
        </a:p>
      </dgm:t>
    </dgm:pt>
    <dgm:pt modelId="{F90BAA75-C6E9-4451-B2BB-EB6DB8510916}" type="parTrans" cxnId="{F3500F77-D08D-4706-B2C8-7FAB431D7C4B}">
      <dgm:prSet/>
      <dgm:spPr/>
      <dgm:t>
        <a:bodyPr/>
        <a:lstStyle/>
        <a:p>
          <a:endParaRPr lang="ru-RU"/>
        </a:p>
      </dgm:t>
    </dgm:pt>
    <dgm:pt modelId="{DEAD1AA8-8C45-45AA-A918-3E80F0F67C41}" type="sibTrans" cxnId="{F3500F77-D08D-4706-B2C8-7FAB431D7C4B}">
      <dgm:prSet/>
      <dgm:spPr/>
      <dgm:t>
        <a:bodyPr/>
        <a:lstStyle/>
        <a:p>
          <a:endParaRPr lang="ru-RU"/>
        </a:p>
      </dgm:t>
    </dgm:pt>
    <dgm:pt modelId="{634A0032-8A98-48B8-8C0F-21F3FE30802D}">
      <dgm:prSet/>
      <dgm:spPr/>
      <dgm:t>
        <a:bodyPr/>
        <a:lstStyle/>
        <a:p>
          <a:pPr rtl="0"/>
          <a:r>
            <a:rPr lang="ru-RU" dirty="0" smtClean="0"/>
            <a:t>Переход на страницу выбора чайников </a:t>
          </a:r>
          <a:r>
            <a:rPr lang="en-US" dirty="0" smtClean="0"/>
            <a:t>Bosch</a:t>
          </a:r>
          <a:endParaRPr lang="ru-RU" dirty="0"/>
        </a:p>
      </dgm:t>
    </dgm:pt>
    <dgm:pt modelId="{BD3A4696-A637-4DE9-A715-83C47D40D19E}" type="parTrans" cxnId="{5009783D-F538-4964-88A0-027DAAE45817}">
      <dgm:prSet/>
      <dgm:spPr/>
      <dgm:t>
        <a:bodyPr/>
        <a:lstStyle/>
        <a:p>
          <a:endParaRPr lang="ru-RU"/>
        </a:p>
      </dgm:t>
    </dgm:pt>
    <dgm:pt modelId="{0EC8D3C8-06CD-4DB8-B9CE-37FE5417DF9F}" type="sibTrans" cxnId="{5009783D-F538-4964-88A0-027DAAE45817}">
      <dgm:prSet/>
      <dgm:spPr/>
      <dgm:t>
        <a:bodyPr/>
        <a:lstStyle/>
        <a:p>
          <a:endParaRPr lang="ru-RU"/>
        </a:p>
      </dgm:t>
    </dgm:pt>
    <dgm:pt modelId="{37CAFE50-6C00-40CF-84E4-839769F9B8C6}">
      <dgm:prSet/>
      <dgm:spPr/>
      <dgm:t>
        <a:bodyPr/>
        <a:lstStyle/>
        <a:p>
          <a:pPr rtl="0"/>
          <a:r>
            <a:rPr lang="ru-RU" dirty="0" smtClean="0"/>
            <a:t>Создание онлайн-заказа на странице чайника</a:t>
          </a:r>
          <a:endParaRPr lang="ru-RU" dirty="0"/>
        </a:p>
      </dgm:t>
    </dgm:pt>
    <dgm:pt modelId="{C58A6F6E-F2E8-4133-9EF5-97D57C52EF1B}" type="parTrans" cxnId="{F735CDD8-9E94-4A01-8FE8-2F45474A778E}">
      <dgm:prSet/>
      <dgm:spPr/>
      <dgm:t>
        <a:bodyPr/>
        <a:lstStyle/>
        <a:p>
          <a:endParaRPr lang="ru-RU"/>
        </a:p>
      </dgm:t>
    </dgm:pt>
    <dgm:pt modelId="{3772E534-6058-49FF-BA70-09973C35D43E}" type="sibTrans" cxnId="{F735CDD8-9E94-4A01-8FE8-2F45474A778E}">
      <dgm:prSet/>
      <dgm:spPr/>
      <dgm:t>
        <a:bodyPr/>
        <a:lstStyle/>
        <a:p>
          <a:endParaRPr lang="ru-RU"/>
        </a:p>
      </dgm:t>
    </dgm:pt>
    <dgm:pt modelId="{AA4F5777-CDCC-4AC5-9D62-A2226613AD7B}">
      <dgm:prSet/>
      <dgm:spPr/>
      <dgm:t>
        <a:bodyPr/>
        <a:lstStyle/>
        <a:p>
          <a:pPr rtl="0"/>
          <a:r>
            <a:rPr lang="ru-RU" dirty="0" smtClean="0"/>
            <a:t>Выход со страницы подтверждения заказа</a:t>
          </a:r>
          <a:endParaRPr lang="ru-RU" dirty="0"/>
        </a:p>
      </dgm:t>
    </dgm:pt>
    <dgm:pt modelId="{B75886E1-7570-4EF0-8E97-4FD823A1FE26}" type="parTrans" cxnId="{314B820D-3EA1-477B-886A-DBCE4DEE7174}">
      <dgm:prSet/>
      <dgm:spPr/>
      <dgm:t>
        <a:bodyPr/>
        <a:lstStyle/>
        <a:p>
          <a:endParaRPr lang="ru-RU"/>
        </a:p>
      </dgm:t>
    </dgm:pt>
    <dgm:pt modelId="{DD401C88-5311-4145-9859-E6703C6BD245}" type="sibTrans" cxnId="{314B820D-3EA1-477B-886A-DBCE4DEE7174}">
      <dgm:prSet/>
      <dgm:spPr/>
      <dgm:t>
        <a:bodyPr/>
        <a:lstStyle/>
        <a:p>
          <a:endParaRPr lang="ru-RU"/>
        </a:p>
      </dgm:t>
    </dgm:pt>
    <dgm:pt modelId="{A99CE7A0-E33F-48D8-ADB5-823F331A61B2}" type="pres">
      <dgm:prSet presAssocID="{B0A12968-A8C2-476C-8DF4-7CA178135A9F}" presName="Name0" presStyleCnt="0">
        <dgm:presLayoutVars>
          <dgm:dir/>
          <dgm:resizeHandles val="exact"/>
        </dgm:presLayoutVars>
      </dgm:prSet>
      <dgm:spPr/>
    </dgm:pt>
    <dgm:pt modelId="{544E2E0E-1B9F-4A90-9A86-3358797066FF}" type="pres">
      <dgm:prSet presAssocID="{966963F9-DD82-4EFB-89B5-808F77FEA202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D2B01-2BFA-44BB-98F7-5F432DD95283}" type="pres">
      <dgm:prSet presAssocID="{B9BB76CA-38FA-422C-B1E8-B2535598C83D}" presName="parSpace" presStyleCnt="0"/>
      <dgm:spPr/>
    </dgm:pt>
    <dgm:pt modelId="{0A790F7D-F1B7-4560-B194-DFB1B5F0833A}" type="pres">
      <dgm:prSet presAssocID="{411CF832-54BE-474B-A421-32C2E550DE4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935AB-2B42-4F4F-ADC8-F7CDF17E2C1A}" type="pres">
      <dgm:prSet presAssocID="{DEAD1AA8-8C45-45AA-A918-3E80F0F67C41}" presName="parSpace" presStyleCnt="0"/>
      <dgm:spPr/>
    </dgm:pt>
    <dgm:pt modelId="{C591590F-543D-4FD6-BA4D-AD24025B5F2C}" type="pres">
      <dgm:prSet presAssocID="{634A0032-8A98-48B8-8C0F-21F3FE30802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5A5B4-BB86-442E-9024-76B017DCC0A5}" type="pres">
      <dgm:prSet presAssocID="{0EC8D3C8-06CD-4DB8-B9CE-37FE5417DF9F}" presName="parSpace" presStyleCnt="0"/>
      <dgm:spPr/>
    </dgm:pt>
    <dgm:pt modelId="{949373EE-28E7-4FF3-B907-CD2EB0CD857A}" type="pres">
      <dgm:prSet presAssocID="{37CAFE50-6C00-40CF-84E4-839769F9B8C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8323C-36E4-4D51-818C-5BC4E094777F}" type="pres">
      <dgm:prSet presAssocID="{3772E534-6058-49FF-BA70-09973C35D43E}" presName="parSpace" presStyleCnt="0"/>
      <dgm:spPr/>
    </dgm:pt>
    <dgm:pt modelId="{290794F6-686A-4E14-8EDB-1A82742BC367}" type="pres">
      <dgm:prSet presAssocID="{AA4F5777-CDCC-4AC5-9D62-A2226613AD7B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314B820D-3EA1-477B-886A-DBCE4DEE7174}" srcId="{B0A12968-A8C2-476C-8DF4-7CA178135A9F}" destId="{AA4F5777-CDCC-4AC5-9D62-A2226613AD7B}" srcOrd="4" destOrd="0" parTransId="{B75886E1-7570-4EF0-8E97-4FD823A1FE26}" sibTransId="{DD401C88-5311-4145-9859-E6703C6BD245}"/>
    <dgm:cxn modelId="{F3500F77-D08D-4706-B2C8-7FAB431D7C4B}" srcId="{B0A12968-A8C2-476C-8DF4-7CA178135A9F}" destId="{411CF832-54BE-474B-A421-32C2E550DE4F}" srcOrd="1" destOrd="0" parTransId="{F90BAA75-C6E9-4451-B2BB-EB6DB8510916}" sibTransId="{DEAD1AA8-8C45-45AA-A918-3E80F0F67C41}"/>
    <dgm:cxn modelId="{2871FCAF-7A06-4082-BF8B-269A70536D10}" type="presOf" srcId="{411CF832-54BE-474B-A421-32C2E550DE4F}" destId="{0A790F7D-F1B7-4560-B194-DFB1B5F0833A}" srcOrd="0" destOrd="0" presId="urn:microsoft.com/office/officeart/2005/8/layout/hChevron3"/>
    <dgm:cxn modelId="{F735CDD8-9E94-4A01-8FE8-2F45474A778E}" srcId="{B0A12968-A8C2-476C-8DF4-7CA178135A9F}" destId="{37CAFE50-6C00-40CF-84E4-839769F9B8C6}" srcOrd="3" destOrd="0" parTransId="{C58A6F6E-F2E8-4133-9EF5-97D57C52EF1B}" sibTransId="{3772E534-6058-49FF-BA70-09973C35D43E}"/>
    <dgm:cxn modelId="{52FAE25C-A592-4166-AF96-F92C8ABE64F6}" srcId="{B0A12968-A8C2-476C-8DF4-7CA178135A9F}" destId="{966963F9-DD82-4EFB-89B5-808F77FEA202}" srcOrd="0" destOrd="0" parTransId="{3B174AF5-F6BA-4501-A68C-01F3A01D3DC4}" sibTransId="{B9BB76CA-38FA-422C-B1E8-B2535598C83D}"/>
    <dgm:cxn modelId="{410077B7-95C9-4376-8DCE-041DAE0A00B0}" type="presOf" srcId="{B0A12968-A8C2-476C-8DF4-7CA178135A9F}" destId="{A99CE7A0-E33F-48D8-ADB5-823F331A61B2}" srcOrd="0" destOrd="0" presId="urn:microsoft.com/office/officeart/2005/8/layout/hChevron3"/>
    <dgm:cxn modelId="{D64F32EC-7900-4428-AA48-EDC5AC825B9E}" type="presOf" srcId="{634A0032-8A98-48B8-8C0F-21F3FE30802D}" destId="{C591590F-543D-4FD6-BA4D-AD24025B5F2C}" srcOrd="0" destOrd="0" presId="urn:microsoft.com/office/officeart/2005/8/layout/hChevron3"/>
    <dgm:cxn modelId="{5009783D-F538-4964-88A0-027DAAE45817}" srcId="{B0A12968-A8C2-476C-8DF4-7CA178135A9F}" destId="{634A0032-8A98-48B8-8C0F-21F3FE30802D}" srcOrd="2" destOrd="0" parTransId="{BD3A4696-A637-4DE9-A715-83C47D40D19E}" sibTransId="{0EC8D3C8-06CD-4DB8-B9CE-37FE5417DF9F}"/>
    <dgm:cxn modelId="{8A04ECDF-08D9-4A1D-9049-513C1B14AECB}" type="presOf" srcId="{37CAFE50-6C00-40CF-84E4-839769F9B8C6}" destId="{949373EE-28E7-4FF3-B907-CD2EB0CD857A}" srcOrd="0" destOrd="0" presId="urn:microsoft.com/office/officeart/2005/8/layout/hChevron3"/>
    <dgm:cxn modelId="{0C018DF1-E41D-4862-8FA5-9D937963A289}" type="presOf" srcId="{AA4F5777-CDCC-4AC5-9D62-A2226613AD7B}" destId="{290794F6-686A-4E14-8EDB-1A82742BC367}" srcOrd="0" destOrd="0" presId="urn:microsoft.com/office/officeart/2005/8/layout/hChevron3"/>
    <dgm:cxn modelId="{568D9828-25C5-4883-B987-F0844E47AF7F}" type="presOf" srcId="{966963F9-DD82-4EFB-89B5-808F77FEA202}" destId="{544E2E0E-1B9F-4A90-9A86-3358797066FF}" srcOrd="0" destOrd="0" presId="urn:microsoft.com/office/officeart/2005/8/layout/hChevron3"/>
    <dgm:cxn modelId="{415BE229-2931-4284-B8C5-91713A0076F1}" type="presParOf" srcId="{A99CE7A0-E33F-48D8-ADB5-823F331A61B2}" destId="{544E2E0E-1B9F-4A90-9A86-3358797066FF}" srcOrd="0" destOrd="0" presId="urn:microsoft.com/office/officeart/2005/8/layout/hChevron3"/>
    <dgm:cxn modelId="{AEA3018F-C39F-4785-AD27-596482B2BAB6}" type="presParOf" srcId="{A99CE7A0-E33F-48D8-ADB5-823F331A61B2}" destId="{619D2B01-2BFA-44BB-98F7-5F432DD95283}" srcOrd="1" destOrd="0" presId="urn:microsoft.com/office/officeart/2005/8/layout/hChevron3"/>
    <dgm:cxn modelId="{DD3A60BE-0357-4F75-8362-CF4955E8BFFA}" type="presParOf" srcId="{A99CE7A0-E33F-48D8-ADB5-823F331A61B2}" destId="{0A790F7D-F1B7-4560-B194-DFB1B5F0833A}" srcOrd="2" destOrd="0" presId="urn:microsoft.com/office/officeart/2005/8/layout/hChevron3"/>
    <dgm:cxn modelId="{75DAB4AC-E0C7-4FF1-8B04-7C4D9FF7E60E}" type="presParOf" srcId="{A99CE7A0-E33F-48D8-ADB5-823F331A61B2}" destId="{C77935AB-2B42-4F4F-ADC8-F7CDF17E2C1A}" srcOrd="3" destOrd="0" presId="urn:microsoft.com/office/officeart/2005/8/layout/hChevron3"/>
    <dgm:cxn modelId="{511BB746-B9C7-4EAF-9A57-8CB5210ECEAE}" type="presParOf" srcId="{A99CE7A0-E33F-48D8-ADB5-823F331A61B2}" destId="{C591590F-543D-4FD6-BA4D-AD24025B5F2C}" srcOrd="4" destOrd="0" presId="urn:microsoft.com/office/officeart/2005/8/layout/hChevron3"/>
    <dgm:cxn modelId="{9472DDF2-238D-4DD4-9C29-B5E57050F5BA}" type="presParOf" srcId="{A99CE7A0-E33F-48D8-ADB5-823F331A61B2}" destId="{B085A5B4-BB86-442E-9024-76B017DCC0A5}" srcOrd="5" destOrd="0" presId="urn:microsoft.com/office/officeart/2005/8/layout/hChevron3"/>
    <dgm:cxn modelId="{294A5B4B-5259-4BB7-A156-62E491D69362}" type="presParOf" srcId="{A99CE7A0-E33F-48D8-ADB5-823F331A61B2}" destId="{949373EE-28E7-4FF3-B907-CD2EB0CD857A}" srcOrd="6" destOrd="0" presId="urn:microsoft.com/office/officeart/2005/8/layout/hChevron3"/>
    <dgm:cxn modelId="{77432B19-77CD-4353-8AC1-7BC6DD435CBF}" type="presParOf" srcId="{A99CE7A0-E33F-48D8-ADB5-823F331A61B2}" destId="{6DB8323C-36E4-4D51-818C-5BC4E094777F}" srcOrd="7" destOrd="0" presId="urn:microsoft.com/office/officeart/2005/8/layout/hChevron3"/>
    <dgm:cxn modelId="{10CB140F-5AC9-47F6-815C-8F0D29C1DBB1}" type="presParOf" srcId="{A99CE7A0-E33F-48D8-ADB5-823F331A61B2}" destId="{290794F6-686A-4E14-8EDB-1A82742BC3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12968-A8C2-476C-8DF4-7CA178135A9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4A0032-8A98-48B8-8C0F-21F3FE30802D}">
      <dgm:prSet custT="1"/>
      <dgm:spPr/>
      <dgm:t>
        <a:bodyPr/>
        <a:lstStyle/>
        <a:p>
          <a:pPr rtl="0"/>
          <a:r>
            <a:rPr lang="ru-RU" sz="1200" dirty="0" smtClean="0"/>
            <a:t>Дополнительные шаги по уточнению условий</a:t>
          </a:r>
          <a:endParaRPr lang="ru-RU" sz="1200" dirty="0"/>
        </a:p>
      </dgm:t>
    </dgm:pt>
    <dgm:pt modelId="{BD3A4696-A637-4DE9-A715-83C47D40D19E}" type="parTrans" cxnId="{5009783D-F538-4964-88A0-027DAAE45817}">
      <dgm:prSet/>
      <dgm:spPr/>
      <dgm:t>
        <a:bodyPr/>
        <a:lstStyle/>
        <a:p>
          <a:endParaRPr lang="ru-RU" sz="1200"/>
        </a:p>
      </dgm:t>
    </dgm:pt>
    <dgm:pt modelId="{0EC8D3C8-06CD-4DB8-B9CE-37FE5417DF9F}" type="sibTrans" cxnId="{5009783D-F538-4964-88A0-027DAAE45817}">
      <dgm:prSet/>
      <dgm:spPr/>
      <dgm:t>
        <a:bodyPr/>
        <a:lstStyle/>
        <a:p>
          <a:endParaRPr lang="ru-RU" sz="1200"/>
        </a:p>
      </dgm:t>
    </dgm:pt>
    <dgm:pt modelId="{37CAFE50-6C00-40CF-84E4-839769F9B8C6}">
      <dgm:prSet custT="1"/>
      <dgm:spPr/>
      <dgm:t>
        <a:bodyPr/>
        <a:lstStyle/>
        <a:p>
          <a:pPr rtl="0"/>
          <a:r>
            <a:rPr lang="ru-RU" sz="1200" dirty="0" smtClean="0"/>
            <a:t>Выход (надо подумать)</a:t>
          </a:r>
          <a:endParaRPr lang="ru-RU" sz="1200" dirty="0"/>
        </a:p>
      </dgm:t>
    </dgm:pt>
    <dgm:pt modelId="{C58A6F6E-F2E8-4133-9EF5-97D57C52EF1B}" type="parTrans" cxnId="{F735CDD8-9E94-4A01-8FE8-2F45474A778E}">
      <dgm:prSet/>
      <dgm:spPr/>
      <dgm:t>
        <a:bodyPr/>
        <a:lstStyle/>
        <a:p>
          <a:endParaRPr lang="ru-RU" sz="1200"/>
        </a:p>
      </dgm:t>
    </dgm:pt>
    <dgm:pt modelId="{3772E534-6058-49FF-BA70-09973C35D43E}" type="sibTrans" cxnId="{F735CDD8-9E94-4A01-8FE8-2F45474A778E}">
      <dgm:prSet/>
      <dgm:spPr/>
      <dgm:t>
        <a:bodyPr/>
        <a:lstStyle/>
        <a:p>
          <a:endParaRPr lang="ru-RU" sz="1200"/>
        </a:p>
      </dgm:t>
    </dgm:pt>
    <dgm:pt modelId="{C4B391B5-7D26-4289-B241-AC30A395316D}">
      <dgm:prSet custT="1"/>
      <dgm:spPr/>
      <dgm:t>
        <a:bodyPr/>
        <a:lstStyle/>
        <a:p>
          <a:pPr rtl="0"/>
          <a:r>
            <a:rPr lang="ru-RU" sz="1200" dirty="0" smtClean="0"/>
            <a:t>Контекстная реклама по запросу «туры в Испанию»</a:t>
          </a:r>
          <a:endParaRPr lang="ru-RU" sz="1200" dirty="0"/>
        </a:p>
      </dgm:t>
    </dgm:pt>
    <dgm:pt modelId="{A95F0773-367D-4DE3-A65C-47CBA323EB1C}" type="parTrans" cxnId="{0A9FB2F1-4E6E-4FF9-9001-B67DD336683E}">
      <dgm:prSet/>
      <dgm:spPr/>
      <dgm:t>
        <a:bodyPr/>
        <a:lstStyle/>
        <a:p>
          <a:endParaRPr lang="ru-RU" sz="1200"/>
        </a:p>
      </dgm:t>
    </dgm:pt>
    <dgm:pt modelId="{45F283D6-95F0-40F9-9CAD-72866ADDC9E1}" type="sibTrans" cxnId="{0A9FB2F1-4E6E-4FF9-9001-B67DD336683E}">
      <dgm:prSet/>
      <dgm:spPr/>
      <dgm:t>
        <a:bodyPr/>
        <a:lstStyle/>
        <a:p>
          <a:endParaRPr lang="ru-RU" sz="1200"/>
        </a:p>
      </dgm:t>
    </dgm:pt>
    <dgm:pt modelId="{5FB6632F-C048-49E0-AA4A-A9A1FA055B56}">
      <dgm:prSet custT="1"/>
      <dgm:spPr/>
      <dgm:t>
        <a:bodyPr/>
        <a:lstStyle/>
        <a:p>
          <a:pPr rtl="0"/>
          <a:r>
            <a:rPr lang="ru-RU" sz="1200" dirty="0" smtClean="0"/>
            <a:t>Переход на страницу туров в Испанию</a:t>
          </a:r>
          <a:endParaRPr lang="ru-RU" sz="1200" dirty="0"/>
        </a:p>
      </dgm:t>
    </dgm:pt>
    <dgm:pt modelId="{878EB0E7-9699-4E07-9E44-680445A77069}" type="parTrans" cxnId="{1D8FEF98-A882-499E-A333-54ECE583A090}">
      <dgm:prSet/>
      <dgm:spPr/>
      <dgm:t>
        <a:bodyPr/>
        <a:lstStyle/>
        <a:p>
          <a:endParaRPr lang="ru-RU" sz="1200"/>
        </a:p>
      </dgm:t>
    </dgm:pt>
    <dgm:pt modelId="{42824C4E-B87A-44F6-9F26-748FEC6FE892}" type="sibTrans" cxnId="{1D8FEF98-A882-499E-A333-54ECE583A090}">
      <dgm:prSet/>
      <dgm:spPr/>
      <dgm:t>
        <a:bodyPr/>
        <a:lstStyle/>
        <a:p>
          <a:endParaRPr lang="ru-RU" sz="1200"/>
        </a:p>
      </dgm:t>
    </dgm:pt>
    <dgm:pt modelId="{A99CE7A0-E33F-48D8-ADB5-823F331A61B2}" type="pres">
      <dgm:prSet presAssocID="{B0A12968-A8C2-476C-8DF4-7CA178135A9F}" presName="Name0" presStyleCnt="0">
        <dgm:presLayoutVars>
          <dgm:dir/>
          <dgm:resizeHandles val="exact"/>
        </dgm:presLayoutVars>
      </dgm:prSet>
      <dgm:spPr/>
    </dgm:pt>
    <dgm:pt modelId="{3D7843E7-2288-4420-84EA-A22DF3644CEA}" type="pres">
      <dgm:prSet presAssocID="{C4B391B5-7D26-4289-B241-AC30A395316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FE3EF-B380-473B-9571-97507D33A1C9}" type="pres">
      <dgm:prSet presAssocID="{45F283D6-95F0-40F9-9CAD-72866ADDC9E1}" presName="parSpace" presStyleCnt="0"/>
      <dgm:spPr/>
    </dgm:pt>
    <dgm:pt modelId="{318D68FB-CE5A-4E95-9804-4860AA02491A}" type="pres">
      <dgm:prSet presAssocID="{5FB6632F-C048-49E0-AA4A-A9A1FA055B56}" presName="parTxOnly" presStyleLbl="node1" presStyleIdx="1" presStyleCnt="4">
        <dgm:presLayoutVars>
          <dgm:bulletEnabled val="1"/>
        </dgm:presLayoutVars>
      </dgm:prSet>
      <dgm:spPr/>
    </dgm:pt>
    <dgm:pt modelId="{E2605D1D-6A9B-40D1-801C-F64D9AA7F235}" type="pres">
      <dgm:prSet presAssocID="{42824C4E-B87A-44F6-9F26-748FEC6FE892}" presName="parSpace" presStyleCnt="0"/>
      <dgm:spPr/>
    </dgm:pt>
    <dgm:pt modelId="{C591590F-543D-4FD6-BA4D-AD24025B5F2C}" type="pres">
      <dgm:prSet presAssocID="{634A0032-8A98-48B8-8C0F-21F3FE30802D}" presName="parTxOnly" presStyleLbl="node1" presStyleIdx="2" presStyleCnt="4">
        <dgm:presLayoutVars>
          <dgm:bulletEnabled val="1"/>
        </dgm:presLayoutVars>
      </dgm:prSet>
      <dgm:spPr/>
    </dgm:pt>
    <dgm:pt modelId="{B085A5B4-BB86-442E-9024-76B017DCC0A5}" type="pres">
      <dgm:prSet presAssocID="{0EC8D3C8-06CD-4DB8-B9CE-37FE5417DF9F}" presName="parSpace" presStyleCnt="0"/>
      <dgm:spPr/>
    </dgm:pt>
    <dgm:pt modelId="{949373EE-28E7-4FF3-B907-CD2EB0CD857A}" type="pres">
      <dgm:prSet presAssocID="{37CAFE50-6C00-40CF-84E4-839769F9B8C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A9FB2F1-4E6E-4FF9-9001-B67DD336683E}" srcId="{B0A12968-A8C2-476C-8DF4-7CA178135A9F}" destId="{C4B391B5-7D26-4289-B241-AC30A395316D}" srcOrd="0" destOrd="0" parTransId="{A95F0773-367D-4DE3-A65C-47CBA323EB1C}" sibTransId="{45F283D6-95F0-40F9-9CAD-72866ADDC9E1}"/>
    <dgm:cxn modelId="{1D8FEF98-A882-499E-A333-54ECE583A090}" srcId="{B0A12968-A8C2-476C-8DF4-7CA178135A9F}" destId="{5FB6632F-C048-49E0-AA4A-A9A1FA055B56}" srcOrd="1" destOrd="0" parTransId="{878EB0E7-9699-4E07-9E44-680445A77069}" sibTransId="{42824C4E-B87A-44F6-9F26-748FEC6FE892}"/>
    <dgm:cxn modelId="{F735CDD8-9E94-4A01-8FE8-2F45474A778E}" srcId="{B0A12968-A8C2-476C-8DF4-7CA178135A9F}" destId="{37CAFE50-6C00-40CF-84E4-839769F9B8C6}" srcOrd="3" destOrd="0" parTransId="{C58A6F6E-F2E8-4133-9EF5-97D57C52EF1B}" sibTransId="{3772E534-6058-49FF-BA70-09973C35D43E}"/>
    <dgm:cxn modelId="{469EBC47-1ADF-4934-A210-8B511827FFDF}" type="presOf" srcId="{37CAFE50-6C00-40CF-84E4-839769F9B8C6}" destId="{949373EE-28E7-4FF3-B907-CD2EB0CD857A}" srcOrd="0" destOrd="0" presId="urn:microsoft.com/office/officeart/2005/8/layout/hChevron3"/>
    <dgm:cxn modelId="{7014A795-FC07-47B4-BE4A-9DCB63DB5FA7}" type="presOf" srcId="{5FB6632F-C048-49E0-AA4A-A9A1FA055B56}" destId="{318D68FB-CE5A-4E95-9804-4860AA02491A}" srcOrd="0" destOrd="0" presId="urn:microsoft.com/office/officeart/2005/8/layout/hChevron3"/>
    <dgm:cxn modelId="{5009783D-F538-4964-88A0-027DAAE45817}" srcId="{B0A12968-A8C2-476C-8DF4-7CA178135A9F}" destId="{634A0032-8A98-48B8-8C0F-21F3FE30802D}" srcOrd="2" destOrd="0" parTransId="{BD3A4696-A637-4DE9-A715-83C47D40D19E}" sibTransId="{0EC8D3C8-06CD-4DB8-B9CE-37FE5417DF9F}"/>
    <dgm:cxn modelId="{2889683B-0C63-4546-980A-97629837BEBE}" type="presOf" srcId="{B0A12968-A8C2-476C-8DF4-7CA178135A9F}" destId="{A99CE7A0-E33F-48D8-ADB5-823F331A61B2}" srcOrd="0" destOrd="0" presId="urn:microsoft.com/office/officeart/2005/8/layout/hChevron3"/>
    <dgm:cxn modelId="{33294EB5-C065-4C86-B9B3-D5DBE38034EF}" type="presOf" srcId="{634A0032-8A98-48B8-8C0F-21F3FE30802D}" destId="{C591590F-543D-4FD6-BA4D-AD24025B5F2C}" srcOrd="0" destOrd="0" presId="urn:microsoft.com/office/officeart/2005/8/layout/hChevron3"/>
    <dgm:cxn modelId="{6279E2E9-57F6-49FC-BD40-7DE0721459F6}" type="presOf" srcId="{C4B391B5-7D26-4289-B241-AC30A395316D}" destId="{3D7843E7-2288-4420-84EA-A22DF3644CEA}" srcOrd="0" destOrd="0" presId="urn:microsoft.com/office/officeart/2005/8/layout/hChevron3"/>
    <dgm:cxn modelId="{7C18637B-F093-41D4-93C2-DB06C1B9BF5D}" type="presParOf" srcId="{A99CE7A0-E33F-48D8-ADB5-823F331A61B2}" destId="{3D7843E7-2288-4420-84EA-A22DF3644CEA}" srcOrd="0" destOrd="0" presId="urn:microsoft.com/office/officeart/2005/8/layout/hChevron3"/>
    <dgm:cxn modelId="{2DAFEAC6-50D3-4106-A1F4-DBDF8683EF99}" type="presParOf" srcId="{A99CE7A0-E33F-48D8-ADB5-823F331A61B2}" destId="{C27FE3EF-B380-473B-9571-97507D33A1C9}" srcOrd="1" destOrd="0" presId="urn:microsoft.com/office/officeart/2005/8/layout/hChevron3"/>
    <dgm:cxn modelId="{72CE96DB-613F-40A1-8DF7-C0907DE85633}" type="presParOf" srcId="{A99CE7A0-E33F-48D8-ADB5-823F331A61B2}" destId="{318D68FB-CE5A-4E95-9804-4860AA02491A}" srcOrd="2" destOrd="0" presId="urn:microsoft.com/office/officeart/2005/8/layout/hChevron3"/>
    <dgm:cxn modelId="{CAE1CB2D-11B0-491F-9302-27064C07C38E}" type="presParOf" srcId="{A99CE7A0-E33F-48D8-ADB5-823F331A61B2}" destId="{E2605D1D-6A9B-40D1-801C-F64D9AA7F235}" srcOrd="3" destOrd="0" presId="urn:microsoft.com/office/officeart/2005/8/layout/hChevron3"/>
    <dgm:cxn modelId="{F98DF17D-9674-4217-89FC-6463857741D2}" type="presParOf" srcId="{A99CE7A0-E33F-48D8-ADB5-823F331A61B2}" destId="{C591590F-543D-4FD6-BA4D-AD24025B5F2C}" srcOrd="4" destOrd="0" presId="urn:microsoft.com/office/officeart/2005/8/layout/hChevron3"/>
    <dgm:cxn modelId="{13ECCAD4-0872-44E6-A990-1B49AB37DE8E}" type="presParOf" srcId="{A99CE7A0-E33F-48D8-ADB5-823F331A61B2}" destId="{B085A5B4-BB86-442E-9024-76B017DCC0A5}" srcOrd="5" destOrd="0" presId="urn:microsoft.com/office/officeart/2005/8/layout/hChevron3"/>
    <dgm:cxn modelId="{5D7F0303-4ECE-4710-9B38-3C39FDC6712E}" type="presParOf" srcId="{A99CE7A0-E33F-48D8-ADB5-823F331A61B2}" destId="{949373EE-28E7-4FF3-B907-CD2EB0CD857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A12968-A8C2-476C-8DF4-7CA178135A9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4A0032-8A98-48B8-8C0F-21F3FE30802D}">
      <dgm:prSet custT="1"/>
      <dgm:spPr/>
      <dgm:t>
        <a:bodyPr/>
        <a:lstStyle/>
        <a:p>
          <a:pPr rtl="0"/>
          <a:r>
            <a:rPr lang="ru-RU" sz="1200" dirty="0" smtClean="0"/>
            <a:t>Дополнительные шаги по уточнению условий</a:t>
          </a:r>
          <a:endParaRPr lang="ru-RU" sz="1200" dirty="0"/>
        </a:p>
      </dgm:t>
    </dgm:pt>
    <dgm:pt modelId="{BD3A4696-A637-4DE9-A715-83C47D40D19E}" type="parTrans" cxnId="{5009783D-F538-4964-88A0-027DAAE45817}">
      <dgm:prSet/>
      <dgm:spPr/>
      <dgm:t>
        <a:bodyPr/>
        <a:lstStyle/>
        <a:p>
          <a:endParaRPr lang="ru-RU" sz="1200"/>
        </a:p>
      </dgm:t>
    </dgm:pt>
    <dgm:pt modelId="{0EC8D3C8-06CD-4DB8-B9CE-37FE5417DF9F}" type="sibTrans" cxnId="{5009783D-F538-4964-88A0-027DAAE45817}">
      <dgm:prSet/>
      <dgm:spPr/>
      <dgm:t>
        <a:bodyPr/>
        <a:lstStyle/>
        <a:p>
          <a:endParaRPr lang="ru-RU" sz="1200"/>
        </a:p>
      </dgm:t>
    </dgm:pt>
    <dgm:pt modelId="{37CAFE50-6C00-40CF-84E4-839769F9B8C6}">
      <dgm:prSet custT="1"/>
      <dgm:spPr/>
      <dgm:t>
        <a:bodyPr/>
        <a:lstStyle/>
        <a:p>
          <a:pPr rtl="0"/>
          <a:r>
            <a:rPr lang="ru-RU" sz="1200" dirty="0" smtClean="0"/>
            <a:t>Покупка тура</a:t>
          </a:r>
          <a:endParaRPr lang="ru-RU" sz="1200" dirty="0"/>
        </a:p>
      </dgm:t>
    </dgm:pt>
    <dgm:pt modelId="{C58A6F6E-F2E8-4133-9EF5-97D57C52EF1B}" type="parTrans" cxnId="{F735CDD8-9E94-4A01-8FE8-2F45474A778E}">
      <dgm:prSet/>
      <dgm:spPr/>
      <dgm:t>
        <a:bodyPr/>
        <a:lstStyle/>
        <a:p>
          <a:endParaRPr lang="ru-RU" sz="1200"/>
        </a:p>
      </dgm:t>
    </dgm:pt>
    <dgm:pt modelId="{3772E534-6058-49FF-BA70-09973C35D43E}" type="sibTrans" cxnId="{F735CDD8-9E94-4A01-8FE8-2F45474A778E}">
      <dgm:prSet/>
      <dgm:spPr/>
      <dgm:t>
        <a:bodyPr/>
        <a:lstStyle/>
        <a:p>
          <a:endParaRPr lang="ru-RU" sz="1200"/>
        </a:p>
      </dgm:t>
    </dgm:pt>
    <dgm:pt modelId="{C4B391B5-7D26-4289-B241-AC30A395316D}">
      <dgm:prSet custT="1"/>
      <dgm:spPr/>
      <dgm:t>
        <a:bodyPr/>
        <a:lstStyle/>
        <a:p>
          <a:pPr rtl="0"/>
          <a:r>
            <a:rPr lang="ru-RU" sz="1200" dirty="0" smtClean="0"/>
            <a:t>Баннер со скидкой на направление (ремаркетинг)</a:t>
          </a:r>
          <a:endParaRPr lang="ru-RU" sz="1200" dirty="0"/>
        </a:p>
      </dgm:t>
    </dgm:pt>
    <dgm:pt modelId="{A95F0773-367D-4DE3-A65C-47CBA323EB1C}" type="parTrans" cxnId="{0A9FB2F1-4E6E-4FF9-9001-B67DD336683E}">
      <dgm:prSet/>
      <dgm:spPr/>
      <dgm:t>
        <a:bodyPr/>
        <a:lstStyle/>
        <a:p>
          <a:endParaRPr lang="ru-RU" sz="1200"/>
        </a:p>
      </dgm:t>
    </dgm:pt>
    <dgm:pt modelId="{45F283D6-95F0-40F9-9CAD-72866ADDC9E1}" type="sibTrans" cxnId="{0A9FB2F1-4E6E-4FF9-9001-B67DD336683E}">
      <dgm:prSet/>
      <dgm:spPr/>
      <dgm:t>
        <a:bodyPr/>
        <a:lstStyle/>
        <a:p>
          <a:endParaRPr lang="ru-RU" sz="1200"/>
        </a:p>
      </dgm:t>
    </dgm:pt>
    <dgm:pt modelId="{5FB6632F-C048-49E0-AA4A-A9A1FA055B56}">
      <dgm:prSet custT="1"/>
      <dgm:spPr/>
      <dgm:t>
        <a:bodyPr/>
        <a:lstStyle/>
        <a:p>
          <a:pPr rtl="0"/>
          <a:r>
            <a:rPr lang="ru-RU" sz="1200" dirty="0" smtClean="0"/>
            <a:t>Переход на страницу туров в Испанию</a:t>
          </a:r>
          <a:endParaRPr lang="ru-RU" sz="1200" dirty="0"/>
        </a:p>
      </dgm:t>
    </dgm:pt>
    <dgm:pt modelId="{878EB0E7-9699-4E07-9E44-680445A77069}" type="parTrans" cxnId="{1D8FEF98-A882-499E-A333-54ECE583A090}">
      <dgm:prSet/>
      <dgm:spPr/>
      <dgm:t>
        <a:bodyPr/>
        <a:lstStyle/>
        <a:p>
          <a:endParaRPr lang="ru-RU" sz="1200"/>
        </a:p>
      </dgm:t>
    </dgm:pt>
    <dgm:pt modelId="{42824C4E-B87A-44F6-9F26-748FEC6FE892}" type="sibTrans" cxnId="{1D8FEF98-A882-499E-A333-54ECE583A090}">
      <dgm:prSet/>
      <dgm:spPr/>
      <dgm:t>
        <a:bodyPr/>
        <a:lstStyle/>
        <a:p>
          <a:endParaRPr lang="ru-RU" sz="1200"/>
        </a:p>
      </dgm:t>
    </dgm:pt>
    <dgm:pt modelId="{A99CE7A0-E33F-48D8-ADB5-823F331A61B2}" type="pres">
      <dgm:prSet presAssocID="{B0A12968-A8C2-476C-8DF4-7CA178135A9F}" presName="Name0" presStyleCnt="0">
        <dgm:presLayoutVars>
          <dgm:dir/>
          <dgm:resizeHandles val="exact"/>
        </dgm:presLayoutVars>
      </dgm:prSet>
      <dgm:spPr/>
    </dgm:pt>
    <dgm:pt modelId="{3D7843E7-2288-4420-84EA-A22DF3644CEA}" type="pres">
      <dgm:prSet presAssocID="{C4B391B5-7D26-4289-B241-AC30A395316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FE3EF-B380-473B-9571-97507D33A1C9}" type="pres">
      <dgm:prSet presAssocID="{45F283D6-95F0-40F9-9CAD-72866ADDC9E1}" presName="parSpace" presStyleCnt="0"/>
      <dgm:spPr/>
    </dgm:pt>
    <dgm:pt modelId="{318D68FB-CE5A-4E95-9804-4860AA02491A}" type="pres">
      <dgm:prSet presAssocID="{5FB6632F-C048-49E0-AA4A-A9A1FA055B56}" presName="parTxOnly" presStyleLbl="node1" presStyleIdx="1" presStyleCnt="4">
        <dgm:presLayoutVars>
          <dgm:bulletEnabled val="1"/>
        </dgm:presLayoutVars>
      </dgm:prSet>
      <dgm:spPr/>
    </dgm:pt>
    <dgm:pt modelId="{E2605D1D-6A9B-40D1-801C-F64D9AA7F235}" type="pres">
      <dgm:prSet presAssocID="{42824C4E-B87A-44F6-9F26-748FEC6FE892}" presName="parSpace" presStyleCnt="0"/>
      <dgm:spPr/>
    </dgm:pt>
    <dgm:pt modelId="{C591590F-543D-4FD6-BA4D-AD24025B5F2C}" type="pres">
      <dgm:prSet presAssocID="{634A0032-8A98-48B8-8C0F-21F3FE30802D}" presName="parTxOnly" presStyleLbl="node1" presStyleIdx="2" presStyleCnt="4">
        <dgm:presLayoutVars>
          <dgm:bulletEnabled val="1"/>
        </dgm:presLayoutVars>
      </dgm:prSet>
      <dgm:spPr/>
    </dgm:pt>
    <dgm:pt modelId="{B085A5B4-BB86-442E-9024-76B017DCC0A5}" type="pres">
      <dgm:prSet presAssocID="{0EC8D3C8-06CD-4DB8-B9CE-37FE5417DF9F}" presName="parSpace" presStyleCnt="0"/>
      <dgm:spPr/>
    </dgm:pt>
    <dgm:pt modelId="{949373EE-28E7-4FF3-B907-CD2EB0CD857A}" type="pres">
      <dgm:prSet presAssocID="{37CAFE50-6C00-40CF-84E4-839769F9B8C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36A1091-B67A-4C4F-AE68-EB245845A007}" type="presOf" srcId="{C4B391B5-7D26-4289-B241-AC30A395316D}" destId="{3D7843E7-2288-4420-84EA-A22DF3644CEA}" srcOrd="0" destOrd="0" presId="urn:microsoft.com/office/officeart/2005/8/layout/hChevron3"/>
    <dgm:cxn modelId="{0A9FB2F1-4E6E-4FF9-9001-B67DD336683E}" srcId="{B0A12968-A8C2-476C-8DF4-7CA178135A9F}" destId="{C4B391B5-7D26-4289-B241-AC30A395316D}" srcOrd="0" destOrd="0" parTransId="{A95F0773-367D-4DE3-A65C-47CBA323EB1C}" sibTransId="{45F283D6-95F0-40F9-9CAD-72866ADDC9E1}"/>
    <dgm:cxn modelId="{778DDE70-F209-4659-A311-E2DF11A7E56C}" type="presOf" srcId="{37CAFE50-6C00-40CF-84E4-839769F9B8C6}" destId="{949373EE-28E7-4FF3-B907-CD2EB0CD857A}" srcOrd="0" destOrd="0" presId="urn:microsoft.com/office/officeart/2005/8/layout/hChevron3"/>
    <dgm:cxn modelId="{1D8FEF98-A882-499E-A333-54ECE583A090}" srcId="{B0A12968-A8C2-476C-8DF4-7CA178135A9F}" destId="{5FB6632F-C048-49E0-AA4A-A9A1FA055B56}" srcOrd="1" destOrd="0" parTransId="{878EB0E7-9699-4E07-9E44-680445A77069}" sibTransId="{42824C4E-B87A-44F6-9F26-748FEC6FE892}"/>
    <dgm:cxn modelId="{F735CDD8-9E94-4A01-8FE8-2F45474A778E}" srcId="{B0A12968-A8C2-476C-8DF4-7CA178135A9F}" destId="{37CAFE50-6C00-40CF-84E4-839769F9B8C6}" srcOrd="3" destOrd="0" parTransId="{C58A6F6E-F2E8-4133-9EF5-97D57C52EF1B}" sibTransId="{3772E534-6058-49FF-BA70-09973C35D43E}"/>
    <dgm:cxn modelId="{1EE439ED-86AF-4698-9E94-A1315F206A00}" type="presOf" srcId="{B0A12968-A8C2-476C-8DF4-7CA178135A9F}" destId="{A99CE7A0-E33F-48D8-ADB5-823F331A61B2}" srcOrd="0" destOrd="0" presId="urn:microsoft.com/office/officeart/2005/8/layout/hChevron3"/>
    <dgm:cxn modelId="{10BDE090-64DF-431A-9FC4-F4AA6785C674}" type="presOf" srcId="{634A0032-8A98-48B8-8C0F-21F3FE30802D}" destId="{C591590F-543D-4FD6-BA4D-AD24025B5F2C}" srcOrd="0" destOrd="0" presId="urn:microsoft.com/office/officeart/2005/8/layout/hChevron3"/>
    <dgm:cxn modelId="{B13286B2-8C39-4995-845A-B59B3E8BF557}" type="presOf" srcId="{5FB6632F-C048-49E0-AA4A-A9A1FA055B56}" destId="{318D68FB-CE5A-4E95-9804-4860AA02491A}" srcOrd="0" destOrd="0" presId="urn:microsoft.com/office/officeart/2005/8/layout/hChevron3"/>
    <dgm:cxn modelId="{5009783D-F538-4964-88A0-027DAAE45817}" srcId="{B0A12968-A8C2-476C-8DF4-7CA178135A9F}" destId="{634A0032-8A98-48B8-8C0F-21F3FE30802D}" srcOrd="2" destOrd="0" parTransId="{BD3A4696-A637-4DE9-A715-83C47D40D19E}" sibTransId="{0EC8D3C8-06CD-4DB8-B9CE-37FE5417DF9F}"/>
    <dgm:cxn modelId="{003C5828-CA76-41DB-82DD-C759B5C2B5C3}" type="presParOf" srcId="{A99CE7A0-E33F-48D8-ADB5-823F331A61B2}" destId="{3D7843E7-2288-4420-84EA-A22DF3644CEA}" srcOrd="0" destOrd="0" presId="urn:microsoft.com/office/officeart/2005/8/layout/hChevron3"/>
    <dgm:cxn modelId="{C16BF3F7-AA14-43BF-ABF5-B917BE33402B}" type="presParOf" srcId="{A99CE7A0-E33F-48D8-ADB5-823F331A61B2}" destId="{C27FE3EF-B380-473B-9571-97507D33A1C9}" srcOrd="1" destOrd="0" presId="urn:microsoft.com/office/officeart/2005/8/layout/hChevron3"/>
    <dgm:cxn modelId="{F382EBDC-1699-4929-892D-FE58D6FB23E2}" type="presParOf" srcId="{A99CE7A0-E33F-48D8-ADB5-823F331A61B2}" destId="{318D68FB-CE5A-4E95-9804-4860AA02491A}" srcOrd="2" destOrd="0" presId="urn:microsoft.com/office/officeart/2005/8/layout/hChevron3"/>
    <dgm:cxn modelId="{D817043D-940C-47C1-B55E-D9D80F5B1181}" type="presParOf" srcId="{A99CE7A0-E33F-48D8-ADB5-823F331A61B2}" destId="{E2605D1D-6A9B-40D1-801C-F64D9AA7F235}" srcOrd="3" destOrd="0" presId="urn:microsoft.com/office/officeart/2005/8/layout/hChevron3"/>
    <dgm:cxn modelId="{233D6C24-41ED-454D-ACAC-ABFE8C112104}" type="presParOf" srcId="{A99CE7A0-E33F-48D8-ADB5-823F331A61B2}" destId="{C591590F-543D-4FD6-BA4D-AD24025B5F2C}" srcOrd="4" destOrd="0" presId="urn:microsoft.com/office/officeart/2005/8/layout/hChevron3"/>
    <dgm:cxn modelId="{789E7F53-6378-4CD3-B228-2FB5C28544AB}" type="presParOf" srcId="{A99CE7A0-E33F-48D8-ADB5-823F331A61B2}" destId="{B085A5B4-BB86-442E-9024-76B017DCC0A5}" srcOrd="5" destOrd="0" presId="urn:microsoft.com/office/officeart/2005/8/layout/hChevron3"/>
    <dgm:cxn modelId="{D0B09F0E-6973-46D6-A188-55C00965EB99}" type="presParOf" srcId="{A99CE7A0-E33F-48D8-ADB5-823F331A61B2}" destId="{949373EE-28E7-4FF3-B907-CD2EB0CD857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2D560-CE71-4A34-8EE9-02AEA654D296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1E41210-6812-46EC-B726-4EAFAC2D537C}">
      <dgm:prSet custT="1"/>
      <dgm:spPr/>
      <dgm:t>
        <a:bodyPr/>
        <a:lstStyle/>
        <a:p>
          <a:pPr rtl="0"/>
          <a:r>
            <a:rPr lang="ru-RU" sz="1800" b="0" dirty="0" smtClean="0"/>
            <a:t>Формирование списка базовых сценариев</a:t>
          </a:r>
          <a:endParaRPr lang="ru-RU" sz="1800" b="0" dirty="0"/>
        </a:p>
      </dgm:t>
    </dgm:pt>
    <dgm:pt modelId="{0C78B3FD-1740-4D43-866B-48686FA1EF79}" type="parTrans" cxnId="{BCE30240-345A-4259-ACA3-AB426912FAA8}">
      <dgm:prSet/>
      <dgm:spPr/>
      <dgm:t>
        <a:bodyPr/>
        <a:lstStyle/>
        <a:p>
          <a:endParaRPr lang="ru-RU" sz="1800" b="0"/>
        </a:p>
      </dgm:t>
    </dgm:pt>
    <dgm:pt modelId="{146B55F6-B059-4345-9F9F-3DE274F989D9}" type="sibTrans" cxnId="{BCE30240-345A-4259-ACA3-AB426912FAA8}">
      <dgm:prSet custT="1"/>
      <dgm:spPr/>
      <dgm:t>
        <a:bodyPr/>
        <a:lstStyle/>
        <a:p>
          <a:endParaRPr lang="ru-RU" sz="1800" b="0"/>
        </a:p>
      </dgm:t>
    </dgm:pt>
    <dgm:pt modelId="{83A08A51-8BD2-4911-B07E-DFE968D71A37}">
      <dgm:prSet custT="1"/>
      <dgm:spPr/>
      <dgm:t>
        <a:bodyPr/>
        <a:lstStyle/>
        <a:p>
          <a:pPr rtl="0"/>
          <a:r>
            <a:rPr lang="ru-RU" sz="1800" b="0" smtClean="0"/>
            <a:t>Расширение сценариев</a:t>
          </a:r>
          <a:endParaRPr lang="ru-RU" sz="1800" b="0"/>
        </a:p>
      </dgm:t>
    </dgm:pt>
    <dgm:pt modelId="{04502EF4-2CAE-44EE-84B1-3B8A4E73AC4C}" type="parTrans" cxnId="{D0D7CA1F-BC3E-4E28-B333-C3C3E0D8C677}">
      <dgm:prSet/>
      <dgm:spPr/>
      <dgm:t>
        <a:bodyPr/>
        <a:lstStyle/>
        <a:p>
          <a:endParaRPr lang="ru-RU" sz="1800" b="0"/>
        </a:p>
      </dgm:t>
    </dgm:pt>
    <dgm:pt modelId="{CA07429E-83AD-492E-8066-1DAB65F7F173}" type="sibTrans" cxnId="{D0D7CA1F-BC3E-4E28-B333-C3C3E0D8C677}">
      <dgm:prSet custT="1"/>
      <dgm:spPr/>
      <dgm:t>
        <a:bodyPr/>
        <a:lstStyle/>
        <a:p>
          <a:endParaRPr lang="ru-RU" sz="1800" b="0"/>
        </a:p>
      </dgm:t>
    </dgm:pt>
    <dgm:pt modelId="{55530722-AE85-41C4-A7FF-77E09DC0C712}">
      <dgm:prSet custT="1"/>
      <dgm:spPr/>
      <dgm:t>
        <a:bodyPr/>
        <a:lstStyle/>
        <a:p>
          <a:pPr rtl="0"/>
          <a:r>
            <a:rPr lang="ru-RU" sz="1800" b="0" smtClean="0"/>
            <a:t>Определение </a:t>
          </a:r>
          <a:r>
            <a:rPr lang="en-US" sz="1800" b="0" smtClean="0"/>
            <a:t>KPI</a:t>
          </a:r>
          <a:r>
            <a:rPr lang="ru-RU" sz="1800" b="0" smtClean="0"/>
            <a:t> и принципов отслеживания</a:t>
          </a:r>
          <a:endParaRPr lang="ru-RU" sz="1800" b="0"/>
        </a:p>
      </dgm:t>
    </dgm:pt>
    <dgm:pt modelId="{5DDB6C6F-A2ED-4A5C-936B-471F3F86DF6F}" type="parTrans" cxnId="{E8CB2B4F-F1E2-4058-987E-9C2A603BE842}">
      <dgm:prSet/>
      <dgm:spPr/>
      <dgm:t>
        <a:bodyPr/>
        <a:lstStyle/>
        <a:p>
          <a:endParaRPr lang="ru-RU" sz="1800" b="0"/>
        </a:p>
      </dgm:t>
    </dgm:pt>
    <dgm:pt modelId="{BA6A04EA-2133-4863-B4B8-4EE05CCE2B3F}" type="sibTrans" cxnId="{E8CB2B4F-F1E2-4058-987E-9C2A603BE842}">
      <dgm:prSet custT="1"/>
      <dgm:spPr/>
      <dgm:t>
        <a:bodyPr/>
        <a:lstStyle/>
        <a:p>
          <a:endParaRPr lang="ru-RU" sz="1800" b="0"/>
        </a:p>
      </dgm:t>
    </dgm:pt>
    <dgm:pt modelId="{C7E11751-5FC1-4ADF-AF77-1AD8EFED0F08}">
      <dgm:prSet custT="1"/>
      <dgm:spPr/>
      <dgm:t>
        <a:bodyPr/>
        <a:lstStyle/>
        <a:p>
          <a:pPr rtl="0"/>
          <a:r>
            <a:rPr lang="ru-RU" sz="1800" b="0" smtClean="0"/>
            <a:t>Прохождение сценариев и фиксация недочетов</a:t>
          </a:r>
          <a:endParaRPr lang="ru-RU" sz="1800" b="0"/>
        </a:p>
      </dgm:t>
    </dgm:pt>
    <dgm:pt modelId="{21CF00A3-2071-4A08-B895-63F4F46F6600}" type="parTrans" cxnId="{1C41E67D-7E3D-41F8-B079-B885B588E695}">
      <dgm:prSet/>
      <dgm:spPr/>
      <dgm:t>
        <a:bodyPr/>
        <a:lstStyle/>
        <a:p>
          <a:endParaRPr lang="ru-RU" sz="1800" b="0"/>
        </a:p>
      </dgm:t>
    </dgm:pt>
    <dgm:pt modelId="{00BB9749-C1C8-484C-A267-2124C01D4CC0}" type="sibTrans" cxnId="{1C41E67D-7E3D-41F8-B079-B885B588E695}">
      <dgm:prSet custT="1"/>
      <dgm:spPr/>
      <dgm:t>
        <a:bodyPr/>
        <a:lstStyle/>
        <a:p>
          <a:endParaRPr lang="ru-RU" sz="1800" b="0"/>
        </a:p>
      </dgm:t>
    </dgm:pt>
    <dgm:pt modelId="{27DB0AC1-17A1-4998-8B16-9C244096B2CF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0" smtClean="0"/>
            <a:t>Внесение изменений</a:t>
          </a:r>
          <a:endParaRPr lang="ru-RU" sz="1800" b="0"/>
        </a:p>
      </dgm:t>
    </dgm:pt>
    <dgm:pt modelId="{57EEE51A-56C9-4260-A454-68BBCAF48DF2}" type="parTrans" cxnId="{04192197-7A12-418B-97F9-308B13DEE533}">
      <dgm:prSet/>
      <dgm:spPr/>
      <dgm:t>
        <a:bodyPr/>
        <a:lstStyle/>
        <a:p>
          <a:endParaRPr lang="ru-RU" sz="1800" b="0"/>
        </a:p>
      </dgm:t>
    </dgm:pt>
    <dgm:pt modelId="{9724D703-61B2-41B0-8B93-89A64DB4EB26}" type="sibTrans" cxnId="{04192197-7A12-418B-97F9-308B13DEE53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1800" b="0"/>
        </a:p>
      </dgm:t>
    </dgm:pt>
    <dgm:pt modelId="{00F33D37-4152-4350-936B-F43A36F93AF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0" dirty="0" smtClean="0"/>
            <a:t>Периодический контроль сценариев</a:t>
          </a:r>
          <a:endParaRPr lang="ru-RU" sz="1800" b="0" dirty="0"/>
        </a:p>
      </dgm:t>
    </dgm:pt>
    <dgm:pt modelId="{FB4F5765-8146-4EEB-AF19-3780839A46DC}" type="parTrans" cxnId="{61AC15CF-C579-48E3-8D00-C5A8804F92EF}">
      <dgm:prSet/>
      <dgm:spPr/>
      <dgm:t>
        <a:bodyPr/>
        <a:lstStyle/>
        <a:p>
          <a:endParaRPr lang="ru-RU" sz="1800" b="0"/>
        </a:p>
      </dgm:t>
    </dgm:pt>
    <dgm:pt modelId="{EAF07DBF-9212-4EA0-BBF0-4DE318548FFA}" type="sibTrans" cxnId="{61AC15CF-C579-48E3-8D00-C5A8804F92EF}">
      <dgm:prSet/>
      <dgm:spPr/>
      <dgm:t>
        <a:bodyPr/>
        <a:lstStyle/>
        <a:p>
          <a:endParaRPr lang="ru-RU" sz="1800" b="0"/>
        </a:p>
      </dgm:t>
    </dgm:pt>
    <dgm:pt modelId="{C2C860BA-2317-47F6-A20C-1F0C0EAC6C4B}" type="pres">
      <dgm:prSet presAssocID="{5FE2D560-CE71-4A34-8EE9-02AEA654D296}" presName="diagram" presStyleCnt="0">
        <dgm:presLayoutVars>
          <dgm:dir/>
          <dgm:resizeHandles val="exact"/>
        </dgm:presLayoutVars>
      </dgm:prSet>
      <dgm:spPr/>
    </dgm:pt>
    <dgm:pt modelId="{BE47F851-D9A9-456D-8424-F5BE3BBDDBDF}" type="pres">
      <dgm:prSet presAssocID="{C1E41210-6812-46EC-B726-4EAFAC2D537C}" presName="node" presStyleLbl="node1" presStyleIdx="0" presStyleCnt="6">
        <dgm:presLayoutVars>
          <dgm:bulletEnabled val="1"/>
        </dgm:presLayoutVars>
      </dgm:prSet>
      <dgm:spPr/>
    </dgm:pt>
    <dgm:pt modelId="{D0A70BE9-9BFE-48A9-A4B0-50408FB811F2}" type="pres">
      <dgm:prSet presAssocID="{146B55F6-B059-4345-9F9F-3DE274F989D9}" presName="sibTrans" presStyleLbl="sibTrans2D1" presStyleIdx="0" presStyleCnt="5"/>
      <dgm:spPr/>
    </dgm:pt>
    <dgm:pt modelId="{5006A027-2358-46F8-A32A-AEA777E6D6B3}" type="pres">
      <dgm:prSet presAssocID="{146B55F6-B059-4345-9F9F-3DE274F989D9}" presName="connectorText" presStyleLbl="sibTrans2D1" presStyleIdx="0" presStyleCnt="5"/>
      <dgm:spPr/>
    </dgm:pt>
    <dgm:pt modelId="{6F294EAE-5AE3-4F03-9F6E-029FC1A6AA58}" type="pres">
      <dgm:prSet presAssocID="{83A08A51-8BD2-4911-B07E-DFE968D71A37}" presName="node" presStyleLbl="node1" presStyleIdx="1" presStyleCnt="6">
        <dgm:presLayoutVars>
          <dgm:bulletEnabled val="1"/>
        </dgm:presLayoutVars>
      </dgm:prSet>
      <dgm:spPr/>
    </dgm:pt>
    <dgm:pt modelId="{5CAC3955-87EA-486E-9D52-6F6E017FC71B}" type="pres">
      <dgm:prSet presAssocID="{CA07429E-83AD-492E-8066-1DAB65F7F173}" presName="sibTrans" presStyleLbl="sibTrans2D1" presStyleIdx="1" presStyleCnt="5"/>
      <dgm:spPr/>
    </dgm:pt>
    <dgm:pt modelId="{78B0AE6A-130A-4F92-9331-A4822C5B42AC}" type="pres">
      <dgm:prSet presAssocID="{CA07429E-83AD-492E-8066-1DAB65F7F173}" presName="connectorText" presStyleLbl="sibTrans2D1" presStyleIdx="1" presStyleCnt="5"/>
      <dgm:spPr/>
    </dgm:pt>
    <dgm:pt modelId="{A7D72816-80B6-4F7C-927E-C6DFDDCC1D0A}" type="pres">
      <dgm:prSet presAssocID="{55530722-AE85-41C4-A7FF-77E09DC0C712}" presName="node" presStyleLbl="node1" presStyleIdx="2" presStyleCnt="6">
        <dgm:presLayoutVars>
          <dgm:bulletEnabled val="1"/>
        </dgm:presLayoutVars>
      </dgm:prSet>
      <dgm:spPr/>
    </dgm:pt>
    <dgm:pt modelId="{27E337C4-A7F5-4247-95F7-EC45D5FE28B2}" type="pres">
      <dgm:prSet presAssocID="{BA6A04EA-2133-4863-B4B8-4EE05CCE2B3F}" presName="sibTrans" presStyleLbl="sibTrans2D1" presStyleIdx="2" presStyleCnt="5"/>
      <dgm:spPr/>
    </dgm:pt>
    <dgm:pt modelId="{EC3A3A26-F372-44CF-9D06-0E4545466904}" type="pres">
      <dgm:prSet presAssocID="{BA6A04EA-2133-4863-B4B8-4EE05CCE2B3F}" presName="connectorText" presStyleLbl="sibTrans2D1" presStyleIdx="2" presStyleCnt="5"/>
      <dgm:spPr/>
    </dgm:pt>
    <dgm:pt modelId="{3B1428F0-2690-4921-BE72-4BA6B7CF73E1}" type="pres">
      <dgm:prSet presAssocID="{C7E11751-5FC1-4ADF-AF77-1AD8EFED0F08}" presName="node" presStyleLbl="node1" presStyleIdx="3" presStyleCnt="6">
        <dgm:presLayoutVars>
          <dgm:bulletEnabled val="1"/>
        </dgm:presLayoutVars>
      </dgm:prSet>
      <dgm:spPr/>
    </dgm:pt>
    <dgm:pt modelId="{1BEE34B4-BE1C-4FD9-9201-D417DC387973}" type="pres">
      <dgm:prSet presAssocID="{00BB9749-C1C8-484C-A267-2124C01D4CC0}" presName="sibTrans" presStyleLbl="sibTrans2D1" presStyleIdx="3" presStyleCnt="5"/>
      <dgm:spPr/>
    </dgm:pt>
    <dgm:pt modelId="{253AFBB0-C5C5-46B7-A41B-24FA8096F260}" type="pres">
      <dgm:prSet presAssocID="{00BB9749-C1C8-484C-A267-2124C01D4CC0}" presName="connectorText" presStyleLbl="sibTrans2D1" presStyleIdx="3" presStyleCnt="5"/>
      <dgm:spPr/>
    </dgm:pt>
    <dgm:pt modelId="{DC8B64B4-4A10-44BC-BBBE-247933E8BDE4}" type="pres">
      <dgm:prSet presAssocID="{27DB0AC1-17A1-4998-8B16-9C244096B2CF}" presName="node" presStyleLbl="node1" presStyleIdx="4" presStyleCnt="6">
        <dgm:presLayoutVars>
          <dgm:bulletEnabled val="1"/>
        </dgm:presLayoutVars>
      </dgm:prSet>
      <dgm:spPr/>
    </dgm:pt>
    <dgm:pt modelId="{E2D45166-48FC-4417-B920-D6BBC28C3E1E}" type="pres">
      <dgm:prSet presAssocID="{9724D703-61B2-41B0-8B93-89A64DB4EB26}" presName="sibTrans" presStyleLbl="sibTrans2D1" presStyleIdx="4" presStyleCnt="5" custScaleX="148258"/>
      <dgm:spPr>
        <a:prstGeom prst="leftRightArrow">
          <a:avLst/>
        </a:prstGeom>
      </dgm:spPr>
    </dgm:pt>
    <dgm:pt modelId="{A09D84B3-C326-4E02-BC23-92769B7167CA}" type="pres">
      <dgm:prSet presAssocID="{9724D703-61B2-41B0-8B93-89A64DB4EB26}" presName="connectorText" presStyleLbl="sibTrans2D1" presStyleIdx="4" presStyleCnt="5"/>
      <dgm:spPr/>
    </dgm:pt>
    <dgm:pt modelId="{D94FD638-DCF1-44DC-A4A4-701355022768}" type="pres">
      <dgm:prSet presAssocID="{00F33D37-4152-4350-936B-F43A36F93A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B2B4F-F1E2-4058-987E-9C2A603BE842}" srcId="{5FE2D560-CE71-4A34-8EE9-02AEA654D296}" destId="{55530722-AE85-41C4-A7FF-77E09DC0C712}" srcOrd="2" destOrd="0" parTransId="{5DDB6C6F-A2ED-4A5C-936B-471F3F86DF6F}" sibTransId="{BA6A04EA-2133-4863-B4B8-4EE05CCE2B3F}"/>
    <dgm:cxn modelId="{ACB75F3A-28CC-499C-868B-1F7DC8381268}" type="presOf" srcId="{146B55F6-B059-4345-9F9F-3DE274F989D9}" destId="{D0A70BE9-9BFE-48A9-A4B0-50408FB811F2}" srcOrd="0" destOrd="0" presId="urn:microsoft.com/office/officeart/2005/8/layout/process5"/>
    <dgm:cxn modelId="{6FC78C19-4C93-490D-8876-8B7E174113B0}" type="presOf" srcId="{BA6A04EA-2133-4863-B4B8-4EE05CCE2B3F}" destId="{27E337C4-A7F5-4247-95F7-EC45D5FE28B2}" srcOrd="0" destOrd="0" presId="urn:microsoft.com/office/officeart/2005/8/layout/process5"/>
    <dgm:cxn modelId="{23DEE339-2F69-4DC1-A369-9463BCE39598}" type="presOf" srcId="{9724D703-61B2-41B0-8B93-89A64DB4EB26}" destId="{E2D45166-48FC-4417-B920-D6BBC28C3E1E}" srcOrd="0" destOrd="0" presId="urn:microsoft.com/office/officeart/2005/8/layout/process5"/>
    <dgm:cxn modelId="{28CEC447-1458-449A-8B5E-769358F3736C}" type="presOf" srcId="{27DB0AC1-17A1-4998-8B16-9C244096B2CF}" destId="{DC8B64B4-4A10-44BC-BBBE-247933E8BDE4}" srcOrd="0" destOrd="0" presId="urn:microsoft.com/office/officeart/2005/8/layout/process5"/>
    <dgm:cxn modelId="{FF189933-8A10-48BA-8D8C-56E1104D5999}" type="presOf" srcId="{C7E11751-5FC1-4ADF-AF77-1AD8EFED0F08}" destId="{3B1428F0-2690-4921-BE72-4BA6B7CF73E1}" srcOrd="0" destOrd="0" presId="urn:microsoft.com/office/officeart/2005/8/layout/process5"/>
    <dgm:cxn modelId="{6D1DE6E7-2D85-4F51-8949-363008548DE4}" type="presOf" srcId="{CA07429E-83AD-492E-8066-1DAB65F7F173}" destId="{5CAC3955-87EA-486E-9D52-6F6E017FC71B}" srcOrd="0" destOrd="0" presId="urn:microsoft.com/office/officeart/2005/8/layout/process5"/>
    <dgm:cxn modelId="{04192197-7A12-418B-97F9-308B13DEE533}" srcId="{5FE2D560-CE71-4A34-8EE9-02AEA654D296}" destId="{27DB0AC1-17A1-4998-8B16-9C244096B2CF}" srcOrd="4" destOrd="0" parTransId="{57EEE51A-56C9-4260-A454-68BBCAF48DF2}" sibTransId="{9724D703-61B2-41B0-8B93-89A64DB4EB26}"/>
    <dgm:cxn modelId="{9E03F459-DA4F-45FF-A6FB-54F2A5D02E3E}" type="presOf" srcId="{00BB9749-C1C8-484C-A267-2124C01D4CC0}" destId="{253AFBB0-C5C5-46B7-A41B-24FA8096F260}" srcOrd="1" destOrd="0" presId="urn:microsoft.com/office/officeart/2005/8/layout/process5"/>
    <dgm:cxn modelId="{61AC15CF-C579-48E3-8D00-C5A8804F92EF}" srcId="{5FE2D560-CE71-4A34-8EE9-02AEA654D296}" destId="{00F33D37-4152-4350-936B-F43A36F93AF5}" srcOrd="5" destOrd="0" parTransId="{FB4F5765-8146-4EEB-AF19-3780839A46DC}" sibTransId="{EAF07DBF-9212-4EA0-BBF0-4DE318548FFA}"/>
    <dgm:cxn modelId="{CD9D1425-FE1A-4956-948A-5496A1456E53}" type="presOf" srcId="{146B55F6-B059-4345-9F9F-3DE274F989D9}" destId="{5006A027-2358-46F8-A32A-AEA777E6D6B3}" srcOrd="1" destOrd="0" presId="urn:microsoft.com/office/officeart/2005/8/layout/process5"/>
    <dgm:cxn modelId="{D20A410D-47C4-4E7C-9B20-004EA600059F}" type="presOf" srcId="{55530722-AE85-41C4-A7FF-77E09DC0C712}" destId="{A7D72816-80B6-4F7C-927E-C6DFDDCC1D0A}" srcOrd="0" destOrd="0" presId="urn:microsoft.com/office/officeart/2005/8/layout/process5"/>
    <dgm:cxn modelId="{681044CE-BB6A-434D-A9B4-45CCADB426E2}" type="presOf" srcId="{C1E41210-6812-46EC-B726-4EAFAC2D537C}" destId="{BE47F851-D9A9-456D-8424-F5BE3BBDDBDF}" srcOrd="0" destOrd="0" presId="urn:microsoft.com/office/officeart/2005/8/layout/process5"/>
    <dgm:cxn modelId="{68E77B7B-2754-48C9-B739-4D658F2B4468}" type="presOf" srcId="{5FE2D560-CE71-4A34-8EE9-02AEA654D296}" destId="{C2C860BA-2317-47F6-A20C-1F0C0EAC6C4B}" srcOrd="0" destOrd="0" presId="urn:microsoft.com/office/officeart/2005/8/layout/process5"/>
    <dgm:cxn modelId="{F7B3C7F1-9933-4640-941A-1789E5766E22}" type="presOf" srcId="{83A08A51-8BD2-4911-B07E-DFE968D71A37}" destId="{6F294EAE-5AE3-4F03-9F6E-029FC1A6AA58}" srcOrd="0" destOrd="0" presId="urn:microsoft.com/office/officeart/2005/8/layout/process5"/>
    <dgm:cxn modelId="{EAD9485B-E949-4A81-A132-8035EAF7F440}" type="presOf" srcId="{9724D703-61B2-41B0-8B93-89A64DB4EB26}" destId="{A09D84B3-C326-4E02-BC23-92769B7167CA}" srcOrd="1" destOrd="0" presId="urn:microsoft.com/office/officeart/2005/8/layout/process5"/>
    <dgm:cxn modelId="{286488A6-D575-4866-A04A-2D0ECE106038}" type="presOf" srcId="{CA07429E-83AD-492E-8066-1DAB65F7F173}" destId="{78B0AE6A-130A-4F92-9331-A4822C5B42AC}" srcOrd="1" destOrd="0" presId="urn:microsoft.com/office/officeart/2005/8/layout/process5"/>
    <dgm:cxn modelId="{0D23F0A2-DCE1-4A30-BF3F-65465A00F1FC}" type="presOf" srcId="{00BB9749-C1C8-484C-A267-2124C01D4CC0}" destId="{1BEE34B4-BE1C-4FD9-9201-D417DC387973}" srcOrd="0" destOrd="0" presId="urn:microsoft.com/office/officeart/2005/8/layout/process5"/>
    <dgm:cxn modelId="{66ED5CA8-C5BF-49C7-A769-C67C06B709AE}" type="presOf" srcId="{BA6A04EA-2133-4863-B4B8-4EE05CCE2B3F}" destId="{EC3A3A26-F372-44CF-9D06-0E4545466904}" srcOrd="1" destOrd="0" presId="urn:microsoft.com/office/officeart/2005/8/layout/process5"/>
    <dgm:cxn modelId="{A6BFF04F-4FB0-4384-B3D0-7E7AFF5287FF}" type="presOf" srcId="{00F33D37-4152-4350-936B-F43A36F93AF5}" destId="{D94FD638-DCF1-44DC-A4A4-701355022768}" srcOrd="0" destOrd="0" presId="urn:microsoft.com/office/officeart/2005/8/layout/process5"/>
    <dgm:cxn modelId="{1C41E67D-7E3D-41F8-B079-B885B588E695}" srcId="{5FE2D560-CE71-4A34-8EE9-02AEA654D296}" destId="{C7E11751-5FC1-4ADF-AF77-1AD8EFED0F08}" srcOrd="3" destOrd="0" parTransId="{21CF00A3-2071-4A08-B895-63F4F46F6600}" sibTransId="{00BB9749-C1C8-484C-A267-2124C01D4CC0}"/>
    <dgm:cxn modelId="{BCE30240-345A-4259-ACA3-AB426912FAA8}" srcId="{5FE2D560-CE71-4A34-8EE9-02AEA654D296}" destId="{C1E41210-6812-46EC-B726-4EAFAC2D537C}" srcOrd="0" destOrd="0" parTransId="{0C78B3FD-1740-4D43-866B-48686FA1EF79}" sibTransId="{146B55F6-B059-4345-9F9F-3DE274F989D9}"/>
    <dgm:cxn modelId="{D0D7CA1F-BC3E-4E28-B333-C3C3E0D8C677}" srcId="{5FE2D560-CE71-4A34-8EE9-02AEA654D296}" destId="{83A08A51-8BD2-4911-B07E-DFE968D71A37}" srcOrd="1" destOrd="0" parTransId="{04502EF4-2CAE-44EE-84B1-3B8A4E73AC4C}" sibTransId="{CA07429E-83AD-492E-8066-1DAB65F7F173}"/>
    <dgm:cxn modelId="{334BB114-01A1-4B29-917C-99A092AA4EF4}" type="presParOf" srcId="{C2C860BA-2317-47F6-A20C-1F0C0EAC6C4B}" destId="{BE47F851-D9A9-456D-8424-F5BE3BBDDBDF}" srcOrd="0" destOrd="0" presId="urn:microsoft.com/office/officeart/2005/8/layout/process5"/>
    <dgm:cxn modelId="{FD6464B8-0016-4080-A98F-E0646FDE6F98}" type="presParOf" srcId="{C2C860BA-2317-47F6-A20C-1F0C0EAC6C4B}" destId="{D0A70BE9-9BFE-48A9-A4B0-50408FB811F2}" srcOrd="1" destOrd="0" presId="urn:microsoft.com/office/officeart/2005/8/layout/process5"/>
    <dgm:cxn modelId="{CFF4A514-93C6-4D0E-9BAE-BB926549BC73}" type="presParOf" srcId="{D0A70BE9-9BFE-48A9-A4B0-50408FB811F2}" destId="{5006A027-2358-46F8-A32A-AEA777E6D6B3}" srcOrd="0" destOrd="0" presId="urn:microsoft.com/office/officeart/2005/8/layout/process5"/>
    <dgm:cxn modelId="{0FB51AB3-030A-4980-BA97-6C5DEB057AF2}" type="presParOf" srcId="{C2C860BA-2317-47F6-A20C-1F0C0EAC6C4B}" destId="{6F294EAE-5AE3-4F03-9F6E-029FC1A6AA58}" srcOrd="2" destOrd="0" presId="urn:microsoft.com/office/officeart/2005/8/layout/process5"/>
    <dgm:cxn modelId="{D667E323-65D0-4DA2-8DA6-5CFB87EB8651}" type="presParOf" srcId="{C2C860BA-2317-47F6-A20C-1F0C0EAC6C4B}" destId="{5CAC3955-87EA-486E-9D52-6F6E017FC71B}" srcOrd="3" destOrd="0" presId="urn:microsoft.com/office/officeart/2005/8/layout/process5"/>
    <dgm:cxn modelId="{AAFD8379-A73C-4FDF-94BE-7253F4A2B923}" type="presParOf" srcId="{5CAC3955-87EA-486E-9D52-6F6E017FC71B}" destId="{78B0AE6A-130A-4F92-9331-A4822C5B42AC}" srcOrd="0" destOrd="0" presId="urn:microsoft.com/office/officeart/2005/8/layout/process5"/>
    <dgm:cxn modelId="{6640955E-51C8-43B4-A5B1-8C0B3DF6CC0F}" type="presParOf" srcId="{C2C860BA-2317-47F6-A20C-1F0C0EAC6C4B}" destId="{A7D72816-80B6-4F7C-927E-C6DFDDCC1D0A}" srcOrd="4" destOrd="0" presId="urn:microsoft.com/office/officeart/2005/8/layout/process5"/>
    <dgm:cxn modelId="{C3B4B5CD-A926-4433-8D12-921321175A0E}" type="presParOf" srcId="{C2C860BA-2317-47F6-A20C-1F0C0EAC6C4B}" destId="{27E337C4-A7F5-4247-95F7-EC45D5FE28B2}" srcOrd="5" destOrd="0" presId="urn:microsoft.com/office/officeart/2005/8/layout/process5"/>
    <dgm:cxn modelId="{DDADA532-3D76-461F-9D37-F3A83E69548B}" type="presParOf" srcId="{27E337C4-A7F5-4247-95F7-EC45D5FE28B2}" destId="{EC3A3A26-F372-44CF-9D06-0E4545466904}" srcOrd="0" destOrd="0" presId="urn:microsoft.com/office/officeart/2005/8/layout/process5"/>
    <dgm:cxn modelId="{EDCC9442-0832-454F-B80B-C2FE66ADC8D2}" type="presParOf" srcId="{C2C860BA-2317-47F6-A20C-1F0C0EAC6C4B}" destId="{3B1428F0-2690-4921-BE72-4BA6B7CF73E1}" srcOrd="6" destOrd="0" presId="urn:microsoft.com/office/officeart/2005/8/layout/process5"/>
    <dgm:cxn modelId="{413EA816-7B16-40EB-B819-58B57EEF19E2}" type="presParOf" srcId="{C2C860BA-2317-47F6-A20C-1F0C0EAC6C4B}" destId="{1BEE34B4-BE1C-4FD9-9201-D417DC387973}" srcOrd="7" destOrd="0" presId="urn:microsoft.com/office/officeart/2005/8/layout/process5"/>
    <dgm:cxn modelId="{407BE97F-5E22-4BD8-B59F-F47E2DF67914}" type="presParOf" srcId="{1BEE34B4-BE1C-4FD9-9201-D417DC387973}" destId="{253AFBB0-C5C5-46B7-A41B-24FA8096F260}" srcOrd="0" destOrd="0" presId="urn:microsoft.com/office/officeart/2005/8/layout/process5"/>
    <dgm:cxn modelId="{50E727CC-EE7F-49E4-9FAF-11A64169B869}" type="presParOf" srcId="{C2C860BA-2317-47F6-A20C-1F0C0EAC6C4B}" destId="{DC8B64B4-4A10-44BC-BBBE-247933E8BDE4}" srcOrd="8" destOrd="0" presId="urn:microsoft.com/office/officeart/2005/8/layout/process5"/>
    <dgm:cxn modelId="{5E912D4C-EBCF-46D8-9463-A041E619686C}" type="presParOf" srcId="{C2C860BA-2317-47F6-A20C-1F0C0EAC6C4B}" destId="{E2D45166-48FC-4417-B920-D6BBC28C3E1E}" srcOrd="9" destOrd="0" presId="urn:microsoft.com/office/officeart/2005/8/layout/process5"/>
    <dgm:cxn modelId="{AE33CE52-3CBD-43A4-BE66-048080D268E3}" type="presParOf" srcId="{E2D45166-48FC-4417-B920-D6BBC28C3E1E}" destId="{A09D84B3-C326-4E02-BC23-92769B7167CA}" srcOrd="0" destOrd="0" presId="urn:microsoft.com/office/officeart/2005/8/layout/process5"/>
    <dgm:cxn modelId="{691F8B9A-6F10-4D9A-A856-A5A9640598E6}" type="presParOf" srcId="{C2C860BA-2317-47F6-A20C-1F0C0EAC6C4B}" destId="{D94FD638-DCF1-44DC-A4A4-70135502276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CF916-212C-4FF8-AA6E-820A16BF52CE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E63EBAA4-4E29-477A-A815-6FDD1A122899}">
      <dgm:prSet phldrT="[Текст]"/>
      <dgm:spPr/>
      <dgm:t>
        <a:bodyPr/>
        <a:lstStyle/>
        <a:p>
          <a:r>
            <a:rPr lang="ru-RU" dirty="0" smtClean="0"/>
            <a:t>Знаю что именно хочу</a:t>
          </a:r>
          <a:endParaRPr lang="ru-RU" dirty="0"/>
        </a:p>
      </dgm:t>
    </dgm:pt>
    <dgm:pt modelId="{01E74182-6E5F-4199-A591-C900012BA4A0}" type="parTrans" cxnId="{5FBE7175-2766-41E2-8889-D7C3066CE4D1}">
      <dgm:prSet/>
      <dgm:spPr/>
      <dgm:t>
        <a:bodyPr/>
        <a:lstStyle/>
        <a:p>
          <a:endParaRPr lang="ru-RU"/>
        </a:p>
      </dgm:t>
    </dgm:pt>
    <dgm:pt modelId="{91CAEA7F-556F-435C-9CA9-8ABA29BE2004}" type="sibTrans" cxnId="{5FBE7175-2766-41E2-8889-D7C3066CE4D1}">
      <dgm:prSet/>
      <dgm:spPr/>
      <dgm:t>
        <a:bodyPr/>
        <a:lstStyle/>
        <a:p>
          <a:endParaRPr lang="ru-RU"/>
        </a:p>
      </dgm:t>
    </dgm:pt>
    <dgm:pt modelId="{054CE287-5FE7-45AC-8918-4C593DA2ECA1}">
      <dgm:prSet phldrT="[Текст]"/>
      <dgm:spPr/>
      <dgm:t>
        <a:bodyPr/>
        <a:lstStyle/>
        <a:p>
          <a:r>
            <a:rPr lang="ru-RU" dirty="0" smtClean="0"/>
            <a:t>Выбираю</a:t>
          </a:r>
          <a:endParaRPr lang="ru-RU" dirty="0"/>
        </a:p>
      </dgm:t>
    </dgm:pt>
    <dgm:pt modelId="{139FF5A1-BDEB-4A05-ABDE-A4FF50496973}" type="parTrans" cxnId="{D39440E4-C3AD-49E6-B1C7-1AD656388A80}">
      <dgm:prSet/>
      <dgm:spPr/>
      <dgm:t>
        <a:bodyPr/>
        <a:lstStyle/>
        <a:p>
          <a:endParaRPr lang="ru-RU"/>
        </a:p>
      </dgm:t>
    </dgm:pt>
    <dgm:pt modelId="{EC183744-C43D-4E50-9F6B-8194C4B8256A}" type="sibTrans" cxnId="{D39440E4-C3AD-49E6-B1C7-1AD656388A80}">
      <dgm:prSet/>
      <dgm:spPr/>
      <dgm:t>
        <a:bodyPr/>
        <a:lstStyle/>
        <a:p>
          <a:endParaRPr lang="ru-RU"/>
        </a:p>
      </dgm:t>
    </dgm:pt>
    <dgm:pt modelId="{D4A57881-B70D-4C5D-B5A5-FEA09D77F00D}" type="pres">
      <dgm:prSet presAssocID="{C55CF916-212C-4FF8-AA6E-820A16BF52CE}" presName="Name0" presStyleCnt="0">
        <dgm:presLayoutVars>
          <dgm:dir/>
          <dgm:resizeHandles/>
        </dgm:presLayoutVars>
      </dgm:prSet>
      <dgm:spPr/>
    </dgm:pt>
    <dgm:pt modelId="{F553E419-220A-42A4-B0C8-7E58562D1CA4}" type="pres">
      <dgm:prSet presAssocID="{E63EBAA4-4E29-477A-A815-6FDD1A122899}" presName="composite" presStyleCnt="0"/>
      <dgm:spPr/>
    </dgm:pt>
    <dgm:pt modelId="{8B07F2DE-F083-4883-A901-C889D740A8C1}" type="pres">
      <dgm:prSet presAssocID="{E63EBAA4-4E29-477A-A815-6FDD1A122899}" presName="rect1" presStyleLbl="bgImgPlace1" presStyleIdx="0" presStyleCnt="2" custScaleX="169197" custScaleY="194337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0">
          <a:solidFill>
            <a:schemeClr val="tx1"/>
          </a:solidFill>
        </a:ln>
      </dgm:spPr>
    </dgm:pt>
    <dgm:pt modelId="{54DE7081-2E86-4A93-B118-E0799D078533}" type="pres">
      <dgm:prSet presAssocID="{E63EBAA4-4E29-477A-A815-6FDD1A122899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9EC48-9177-4E0A-A786-7DD00E696341}" type="pres">
      <dgm:prSet presAssocID="{91CAEA7F-556F-435C-9CA9-8ABA29BE2004}" presName="sibTrans" presStyleCnt="0"/>
      <dgm:spPr/>
    </dgm:pt>
    <dgm:pt modelId="{B7B013FC-CBE3-4B80-986E-0C807D11AACE}" type="pres">
      <dgm:prSet presAssocID="{054CE287-5FE7-45AC-8918-4C593DA2ECA1}" presName="composite" presStyleCnt="0"/>
      <dgm:spPr/>
    </dgm:pt>
    <dgm:pt modelId="{CE3B7197-A1B4-472F-AAE5-1B042A4E73C5}" type="pres">
      <dgm:prSet presAssocID="{054CE287-5FE7-45AC-8918-4C593DA2ECA1}" presName="rect1" presStyleLbl="bgImgPlace1" presStyleIdx="1" presStyleCnt="2" custScaleX="169197" custScaleY="194337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0">
          <a:solidFill>
            <a:schemeClr val="tx1"/>
          </a:solidFill>
        </a:ln>
      </dgm:spPr>
    </dgm:pt>
    <dgm:pt modelId="{69C79C71-CB02-4FAC-A33A-68BC5A552844}" type="pres">
      <dgm:prSet presAssocID="{054CE287-5FE7-45AC-8918-4C593DA2ECA1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0BF57B-158B-490A-BA3F-AA588E466423}" type="presOf" srcId="{054CE287-5FE7-45AC-8918-4C593DA2ECA1}" destId="{69C79C71-CB02-4FAC-A33A-68BC5A552844}" srcOrd="0" destOrd="0" presId="urn:microsoft.com/office/officeart/2008/layout/BendingPictureBlocks"/>
    <dgm:cxn modelId="{D39440E4-C3AD-49E6-B1C7-1AD656388A80}" srcId="{C55CF916-212C-4FF8-AA6E-820A16BF52CE}" destId="{054CE287-5FE7-45AC-8918-4C593DA2ECA1}" srcOrd="1" destOrd="0" parTransId="{139FF5A1-BDEB-4A05-ABDE-A4FF50496973}" sibTransId="{EC183744-C43D-4E50-9F6B-8194C4B8256A}"/>
    <dgm:cxn modelId="{213B1680-334F-4968-A8F2-987BDBAB010B}" type="presOf" srcId="{E63EBAA4-4E29-477A-A815-6FDD1A122899}" destId="{54DE7081-2E86-4A93-B118-E0799D078533}" srcOrd="0" destOrd="0" presId="urn:microsoft.com/office/officeart/2008/layout/BendingPictureBlocks"/>
    <dgm:cxn modelId="{5FBE7175-2766-41E2-8889-D7C3066CE4D1}" srcId="{C55CF916-212C-4FF8-AA6E-820A16BF52CE}" destId="{E63EBAA4-4E29-477A-A815-6FDD1A122899}" srcOrd="0" destOrd="0" parTransId="{01E74182-6E5F-4199-A591-C900012BA4A0}" sibTransId="{91CAEA7F-556F-435C-9CA9-8ABA29BE2004}"/>
    <dgm:cxn modelId="{167F7CA3-AA48-47C6-ABE8-9D1A5BE98A74}" type="presOf" srcId="{C55CF916-212C-4FF8-AA6E-820A16BF52CE}" destId="{D4A57881-B70D-4C5D-B5A5-FEA09D77F00D}" srcOrd="0" destOrd="0" presId="urn:microsoft.com/office/officeart/2008/layout/BendingPictureBlocks"/>
    <dgm:cxn modelId="{C086E732-244E-4DDE-9EBA-161BA17CC9AB}" type="presParOf" srcId="{D4A57881-B70D-4C5D-B5A5-FEA09D77F00D}" destId="{F553E419-220A-42A4-B0C8-7E58562D1CA4}" srcOrd="0" destOrd="0" presId="urn:microsoft.com/office/officeart/2008/layout/BendingPictureBlocks"/>
    <dgm:cxn modelId="{3C3C0399-0426-4A87-A68E-DE735246861B}" type="presParOf" srcId="{F553E419-220A-42A4-B0C8-7E58562D1CA4}" destId="{8B07F2DE-F083-4883-A901-C889D740A8C1}" srcOrd="0" destOrd="0" presId="urn:microsoft.com/office/officeart/2008/layout/BendingPictureBlocks"/>
    <dgm:cxn modelId="{B87D4B96-A217-4FCB-ACD0-73817F4708EF}" type="presParOf" srcId="{F553E419-220A-42A4-B0C8-7E58562D1CA4}" destId="{54DE7081-2E86-4A93-B118-E0799D078533}" srcOrd="1" destOrd="0" presId="urn:microsoft.com/office/officeart/2008/layout/BendingPictureBlocks"/>
    <dgm:cxn modelId="{15C2A687-580C-4742-A1EA-68299A1C9B88}" type="presParOf" srcId="{D4A57881-B70D-4C5D-B5A5-FEA09D77F00D}" destId="{9509EC48-9177-4E0A-A786-7DD00E696341}" srcOrd="1" destOrd="0" presId="urn:microsoft.com/office/officeart/2008/layout/BendingPictureBlocks"/>
    <dgm:cxn modelId="{D282F959-B61B-49CF-86A2-9C5003FA7B85}" type="presParOf" srcId="{D4A57881-B70D-4C5D-B5A5-FEA09D77F00D}" destId="{B7B013FC-CBE3-4B80-986E-0C807D11AACE}" srcOrd="2" destOrd="0" presId="urn:microsoft.com/office/officeart/2008/layout/BendingPictureBlocks"/>
    <dgm:cxn modelId="{88540F7B-0970-4538-A2E5-328419359D3A}" type="presParOf" srcId="{B7B013FC-CBE3-4B80-986E-0C807D11AACE}" destId="{CE3B7197-A1B4-472F-AAE5-1B042A4E73C5}" srcOrd="0" destOrd="0" presId="urn:microsoft.com/office/officeart/2008/layout/BendingPictureBlocks"/>
    <dgm:cxn modelId="{7DCC258E-94AF-421E-B23F-170361FA5CDA}" type="presParOf" srcId="{B7B013FC-CBE3-4B80-986E-0C807D11AACE}" destId="{69C79C71-CB02-4FAC-A33A-68BC5A552844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47657-7341-47B7-B33A-8A3355D0775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E7166-8706-4CC6-9525-70E556E9AB5A}">
      <dgm:prSet/>
      <dgm:spPr/>
      <dgm:t>
        <a:bodyPr/>
        <a:lstStyle/>
        <a:p>
          <a:pPr rtl="0"/>
          <a:r>
            <a:rPr lang="ru-RU" dirty="0" smtClean="0"/>
            <a:t>Источник (канал) </a:t>
          </a:r>
          <a:endParaRPr lang="ru-RU" dirty="0"/>
        </a:p>
      </dgm:t>
    </dgm:pt>
    <dgm:pt modelId="{39A37C41-0E0B-4FAA-A352-68B0A386CE9C}" type="parTrans" cxnId="{B6A19E72-2682-4538-9B6C-5AE12869C765}">
      <dgm:prSet/>
      <dgm:spPr/>
      <dgm:t>
        <a:bodyPr/>
        <a:lstStyle/>
        <a:p>
          <a:endParaRPr lang="ru-RU"/>
        </a:p>
      </dgm:t>
    </dgm:pt>
    <dgm:pt modelId="{2FA9AF97-AB37-4640-A6FE-DC40F13010E0}" type="sibTrans" cxnId="{B6A19E72-2682-4538-9B6C-5AE12869C765}">
      <dgm:prSet/>
      <dgm:spPr/>
      <dgm:t>
        <a:bodyPr/>
        <a:lstStyle/>
        <a:p>
          <a:endParaRPr lang="ru-RU"/>
        </a:p>
      </dgm:t>
    </dgm:pt>
    <dgm:pt modelId="{B2D712EB-BF76-4820-B2E7-142306889E5B}">
      <dgm:prSet/>
      <dgm:spPr/>
      <dgm:t>
        <a:bodyPr/>
        <a:lstStyle/>
        <a:p>
          <a:pPr rtl="0"/>
          <a:r>
            <a:rPr lang="ru-RU" dirty="0" smtClean="0"/>
            <a:t>Статья затрат</a:t>
          </a:r>
          <a:endParaRPr lang="ru-RU" dirty="0"/>
        </a:p>
      </dgm:t>
    </dgm:pt>
    <dgm:pt modelId="{4978F3B2-5C2C-45B4-9C64-0DAECC855328}" type="parTrans" cxnId="{B6B53014-36C0-4006-9AAF-70C590075CD5}">
      <dgm:prSet/>
      <dgm:spPr/>
      <dgm:t>
        <a:bodyPr/>
        <a:lstStyle/>
        <a:p>
          <a:endParaRPr lang="ru-RU"/>
        </a:p>
      </dgm:t>
    </dgm:pt>
    <dgm:pt modelId="{24546621-FBE9-43FF-8B6E-ECAE865A3C4E}" type="sibTrans" cxnId="{B6B53014-36C0-4006-9AAF-70C590075CD5}">
      <dgm:prSet/>
      <dgm:spPr/>
      <dgm:t>
        <a:bodyPr/>
        <a:lstStyle/>
        <a:p>
          <a:endParaRPr lang="ru-RU"/>
        </a:p>
      </dgm:t>
    </dgm:pt>
    <dgm:pt modelId="{BBBED756-FF0F-4D92-890A-B94A260EDC3B}">
      <dgm:prSet/>
      <dgm:spPr/>
      <dgm:t>
        <a:bodyPr/>
        <a:lstStyle/>
        <a:p>
          <a:pPr rtl="0"/>
          <a:r>
            <a:rPr lang="ru-RU" dirty="0" smtClean="0"/>
            <a:t>Степень готовности к целевому действию</a:t>
          </a:r>
          <a:endParaRPr lang="ru-RU" dirty="0"/>
        </a:p>
      </dgm:t>
    </dgm:pt>
    <dgm:pt modelId="{4529CBFF-6B78-41E0-8924-0DB2B226DD00}" type="parTrans" cxnId="{08AA7960-7AD0-47FD-8BD3-1C34BD551388}">
      <dgm:prSet/>
      <dgm:spPr/>
      <dgm:t>
        <a:bodyPr/>
        <a:lstStyle/>
        <a:p>
          <a:endParaRPr lang="ru-RU"/>
        </a:p>
      </dgm:t>
    </dgm:pt>
    <dgm:pt modelId="{5DD32156-9794-4CD1-82A1-327F26548E15}" type="sibTrans" cxnId="{08AA7960-7AD0-47FD-8BD3-1C34BD551388}">
      <dgm:prSet/>
      <dgm:spPr/>
      <dgm:t>
        <a:bodyPr/>
        <a:lstStyle/>
        <a:p>
          <a:endParaRPr lang="ru-RU"/>
        </a:p>
      </dgm:t>
    </dgm:pt>
    <dgm:pt modelId="{4C4E8A57-3D2A-4380-9C3E-C449973CECAF}">
      <dgm:prSet/>
      <dgm:spPr/>
      <dgm:t>
        <a:bodyPr/>
        <a:lstStyle/>
        <a:p>
          <a:pPr rtl="0"/>
          <a:r>
            <a:rPr lang="ru-RU" dirty="0" smtClean="0"/>
            <a:t>Аудитория</a:t>
          </a:r>
          <a:endParaRPr lang="ru-RU" dirty="0"/>
        </a:p>
      </dgm:t>
    </dgm:pt>
    <dgm:pt modelId="{7B09C50C-8A16-4127-A921-CE178462F0DB}" type="parTrans" cxnId="{994AFC0B-B747-4FA6-9D95-B93F38A22C5E}">
      <dgm:prSet/>
      <dgm:spPr/>
      <dgm:t>
        <a:bodyPr/>
        <a:lstStyle/>
        <a:p>
          <a:endParaRPr lang="ru-RU"/>
        </a:p>
      </dgm:t>
    </dgm:pt>
    <dgm:pt modelId="{BFA59C8D-BB84-43C6-95CC-3CDC8BC53711}" type="sibTrans" cxnId="{994AFC0B-B747-4FA6-9D95-B93F38A22C5E}">
      <dgm:prSet/>
      <dgm:spPr/>
      <dgm:t>
        <a:bodyPr/>
        <a:lstStyle/>
        <a:p>
          <a:endParaRPr lang="ru-RU"/>
        </a:p>
      </dgm:t>
    </dgm:pt>
    <dgm:pt modelId="{3BF22C26-7738-4A88-BC81-BD7A1596301E}" type="pres">
      <dgm:prSet presAssocID="{30147657-7341-47B7-B33A-8A3355D0775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98EC21-0B69-4E37-9246-07C2787A5E09}" type="pres">
      <dgm:prSet presAssocID="{A1CE7166-8706-4CC6-9525-70E556E9AB5A}" presName="centerShape" presStyleLbl="node0" presStyleIdx="0" presStyleCnt="1"/>
      <dgm:spPr/>
    </dgm:pt>
    <dgm:pt modelId="{16B29BD1-50BF-4615-BD8E-8B4648F5957D}" type="pres">
      <dgm:prSet presAssocID="{B2D712EB-BF76-4820-B2E7-142306889E5B}" presName="node" presStyleLbl="node1" presStyleIdx="0" presStyleCnt="3">
        <dgm:presLayoutVars>
          <dgm:bulletEnabled val="1"/>
        </dgm:presLayoutVars>
      </dgm:prSet>
      <dgm:spPr/>
    </dgm:pt>
    <dgm:pt modelId="{4A213B31-9555-41EA-B88B-9CC842EA40B1}" type="pres">
      <dgm:prSet presAssocID="{B2D712EB-BF76-4820-B2E7-142306889E5B}" presName="dummy" presStyleCnt="0"/>
      <dgm:spPr/>
    </dgm:pt>
    <dgm:pt modelId="{E6F60532-6608-441D-85FA-3755EA12A53E}" type="pres">
      <dgm:prSet presAssocID="{24546621-FBE9-43FF-8B6E-ECAE865A3C4E}" presName="sibTrans" presStyleLbl="sibTrans2D1" presStyleIdx="0" presStyleCnt="3"/>
      <dgm:spPr/>
    </dgm:pt>
    <dgm:pt modelId="{162B1BDA-B30A-441A-B3DE-ADE369169DCD}" type="pres">
      <dgm:prSet presAssocID="{BBBED756-FF0F-4D92-890A-B94A260EDC3B}" presName="node" presStyleLbl="node1" presStyleIdx="1" presStyleCnt="3">
        <dgm:presLayoutVars>
          <dgm:bulletEnabled val="1"/>
        </dgm:presLayoutVars>
      </dgm:prSet>
      <dgm:spPr/>
    </dgm:pt>
    <dgm:pt modelId="{66693C55-6750-4EFA-80E6-BC4FECA5205D}" type="pres">
      <dgm:prSet presAssocID="{BBBED756-FF0F-4D92-890A-B94A260EDC3B}" presName="dummy" presStyleCnt="0"/>
      <dgm:spPr/>
    </dgm:pt>
    <dgm:pt modelId="{361A91B2-4708-4903-A8BE-77BFB9897506}" type="pres">
      <dgm:prSet presAssocID="{5DD32156-9794-4CD1-82A1-327F26548E15}" presName="sibTrans" presStyleLbl="sibTrans2D1" presStyleIdx="1" presStyleCnt="3"/>
      <dgm:spPr/>
    </dgm:pt>
    <dgm:pt modelId="{05AC48B7-DEAD-413E-A445-057ABC23F8F0}" type="pres">
      <dgm:prSet presAssocID="{4C4E8A57-3D2A-4380-9C3E-C449973CEC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4E30F-3FC2-4DA0-8893-83271F55B1E0}" type="pres">
      <dgm:prSet presAssocID="{4C4E8A57-3D2A-4380-9C3E-C449973CECAF}" presName="dummy" presStyleCnt="0"/>
      <dgm:spPr/>
    </dgm:pt>
    <dgm:pt modelId="{216A0D5B-B1F4-4144-8611-50E974C96B7B}" type="pres">
      <dgm:prSet presAssocID="{BFA59C8D-BB84-43C6-95CC-3CDC8BC53711}" presName="sibTrans" presStyleLbl="sibTrans2D1" presStyleIdx="2" presStyleCnt="3"/>
      <dgm:spPr/>
    </dgm:pt>
  </dgm:ptLst>
  <dgm:cxnLst>
    <dgm:cxn modelId="{18E81870-9710-4965-8118-E225A459B99D}" type="presOf" srcId="{30147657-7341-47B7-B33A-8A3355D07753}" destId="{3BF22C26-7738-4A88-BC81-BD7A1596301E}" srcOrd="0" destOrd="0" presId="urn:microsoft.com/office/officeart/2005/8/layout/radial6"/>
    <dgm:cxn modelId="{C59A8CFC-C6C2-44FC-9DC8-90107D2F12CB}" type="presOf" srcId="{BBBED756-FF0F-4D92-890A-B94A260EDC3B}" destId="{162B1BDA-B30A-441A-B3DE-ADE369169DCD}" srcOrd="0" destOrd="0" presId="urn:microsoft.com/office/officeart/2005/8/layout/radial6"/>
    <dgm:cxn modelId="{994AFC0B-B747-4FA6-9D95-B93F38A22C5E}" srcId="{A1CE7166-8706-4CC6-9525-70E556E9AB5A}" destId="{4C4E8A57-3D2A-4380-9C3E-C449973CECAF}" srcOrd="2" destOrd="0" parTransId="{7B09C50C-8A16-4127-A921-CE178462F0DB}" sibTransId="{BFA59C8D-BB84-43C6-95CC-3CDC8BC53711}"/>
    <dgm:cxn modelId="{F8EFA536-CF32-4C6D-9132-D93F672E2474}" type="presOf" srcId="{24546621-FBE9-43FF-8B6E-ECAE865A3C4E}" destId="{E6F60532-6608-441D-85FA-3755EA12A53E}" srcOrd="0" destOrd="0" presId="urn:microsoft.com/office/officeart/2005/8/layout/radial6"/>
    <dgm:cxn modelId="{F483E4DB-908F-4F98-8D26-98965A601711}" type="presOf" srcId="{4C4E8A57-3D2A-4380-9C3E-C449973CECAF}" destId="{05AC48B7-DEAD-413E-A445-057ABC23F8F0}" srcOrd="0" destOrd="0" presId="urn:microsoft.com/office/officeart/2005/8/layout/radial6"/>
    <dgm:cxn modelId="{08AA7960-7AD0-47FD-8BD3-1C34BD551388}" srcId="{A1CE7166-8706-4CC6-9525-70E556E9AB5A}" destId="{BBBED756-FF0F-4D92-890A-B94A260EDC3B}" srcOrd="1" destOrd="0" parTransId="{4529CBFF-6B78-41E0-8924-0DB2B226DD00}" sibTransId="{5DD32156-9794-4CD1-82A1-327F26548E15}"/>
    <dgm:cxn modelId="{A745EBF1-6D1A-4810-A689-AA18541F6B2A}" type="presOf" srcId="{5DD32156-9794-4CD1-82A1-327F26548E15}" destId="{361A91B2-4708-4903-A8BE-77BFB9897506}" srcOrd="0" destOrd="0" presId="urn:microsoft.com/office/officeart/2005/8/layout/radial6"/>
    <dgm:cxn modelId="{ECF94058-DC2A-4AB8-B690-AE6A24DA910C}" type="presOf" srcId="{BFA59C8D-BB84-43C6-95CC-3CDC8BC53711}" destId="{216A0D5B-B1F4-4144-8611-50E974C96B7B}" srcOrd="0" destOrd="0" presId="urn:microsoft.com/office/officeart/2005/8/layout/radial6"/>
    <dgm:cxn modelId="{8CA10421-98FE-4C64-945D-34A081CFAC81}" type="presOf" srcId="{A1CE7166-8706-4CC6-9525-70E556E9AB5A}" destId="{4D98EC21-0B69-4E37-9246-07C2787A5E09}" srcOrd="0" destOrd="0" presId="urn:microsoft.com/office/officeart/2005/8/layout/radial6"/>
    <dgm:cxn modelId="{B6A19E72-2682-4538-9B6C-5AE12869C765}" srcId="{30147657-7341-47B7-B33A-8A3355D07753}" destId="{A1CE7166-8706-4CC6-9525-70E556E9AB5A}" srcOrd="0" destOrd="0" parTransId="{39A37C41-0E0B-4FAA-A352-68B0A386CE9C}" sibTransId="{2FA9AF97-AB37-4640-A6FE-DC40F13010E0}"/>
    <dgm:cxn modelId="{A3C14CFC-D21A-446A-9997-DD50FCF8D0CB}" type="presOf" srcId="{B2D712EB-BF76-4820-B2E7-142306889E5B}" destId="{16B29BD1-50BF-4615-BD8E-8B4648F5957D}" srcOrd="0" destOrd="0" presId="urn:microsoft.com/office/officeart/2005/8/layout/radial6"/>
    <dgm:cxn modelId="{B6B53014-36C0-4006-9AAF-70C590075CD5}" srcId="{A1CE7166-8706-4CC6-9525-70E556E9AB5A}" destId="{B2D712EB-BF76-4820-B2E7-142306889E5B}" srcOrd="0" destOrd="0" parTransId="{4978F3B2-5C2C-45B4-9C64-0DAECC855328}" sibTransId="{24546621-FBE9-43FF-8B6E-ECAE865A3C4E}"/>
    <dgm:cxn modelId="{C522EB4F-7EF0-48DE-A07B-93A77555E576}" type="presParOf" srcId="{3BF22C26-7738-4A88-BC81-BD7A1596301E}" destId="{4D98EC21-0B69-4E37-9246-07C2787A5E09}" srcOrd="0" destOrd="0" presId="urn:microsoft.com/office/officeart/2005/8/layout/radial6"/>
    <dgm:cxn modelId="{2044A80F-73EA-47BE-8B87-8B56BECA54F1}" type="presParOf" srcId="{3BF22C26-7738-4A88-BC81-BD7A1596301E}" destId="{16B29BD1-50BF-4615-BD8E-8B4648F5957D}" srcOrd="1" destOrd="0" presId="urn:microsoft.com/office/officeart/2005/8/layout/radial6"/>
    <dgm:cxn modelId="{D5D6BFA1-77E3-4232-BDB9-319207ABA94A}" type="presParOf" srcId="{3BF22C26-7738-4A88-BC81-BD7A1596301E}" destId="{4A213B31-9555-41EA-B88B-9CC842EA40B1}" srcOrd="2" destOrd="0" presId="urn:microsoft.com/office/officeart/2005/8/layout/radial6"/>
    <dgm:cxn modelId="{4AAC3327-2784-45A4-9E01-2E4E944870C2}" type="presParOf" srcId="{3BF22C26-7738-4A88-BC81-BD7A1596301E}" destId="{E6F60532-6608-441D-85FA-3755EA12A53E}" srcOrd="3" destOrd="0" presId="urn:microsoft.com/office/officeart/2005/8/layout/radial6"/>
    <dgm:cxn modelId="{2E1C00A5-0D39-4FCD-8B87-6F5BDBE96840}" type="presParOf" srcId="{3BF22C26-7738-4A88-BC81-BD7A1596301E}" destId="{162B1BDA-B30A-441A-B3DE-ADE369169DCD}" srcOrd="4" destOrd="0" presId="urn:microsoft.com/office/officeart/2005/8/layout/radial6"/>
    <dgm:cxn modelId="{6CCFFE33-2487-4A6B-A39D-132584D9D1C9}" type="presParOf" srcId="{3BF22C26-7738-4A88-BC81-BD7A1596301E}" destId="{66693C55-6750-4EFA-80E6-BC4FECA5205D}" srcOrd="5" destOrd="0" presId="urn:microsoft.com/office/officeart/2005/8/layout/radial6"/>
    <dgm:cxn modelId="{B8BDA05F-B520-45AE-93F5-07E7ADEB1DBF}" type="presParOf" srcId="{3BF22C26-7738-4A88-BC81-BD7A1596301E}" destId="{361A91B2-4708-4903-A8BE-77BFB9897506}" srcOrd="6" destOrd="0" presId="urn:microsoft.com/office/officeart/2005/8/layout/radial6"/>
    <dgm:cxn modelId="{2EA2BCE8-789E-40A3-AC41-905A687A8DC1}" type="presParOf" srcId="{3BF22C26-7738-4A88-BC81-BD7A1596301E}" destId="{05AC48B7-DEAD-413E-A445-057ABC23F8F0}" srcOrd="7" destOrd="0" presId="urn:microsoft.com/office/officeart/2005/8/layout/radial6"/>
    <dgm:cxn modelId="{02158BE0-3461-49AA-B5CF-7088D2BFAEC1}" type="presParOf" srcId="{3BF22C26-7738-4A88-BC81-BD7A1596301E}" destId="{F4B4E30F-3FC2-4DA0-8893-83271F55B1E0}" srcOrd="8" destOrd="0" presId="urn:microsoft.com/office/officeart/2005/8/layout/radial6"/>
    <dgm:cxn modelId="{666D14E1-C04A-49CD-BC11-B576FD4AC05E}" type="presParOf" srcId="{3BF22C26-7738-4A88-BC81-BD7A1596301E}" destId="{216A0D5B-B1F4-4144-8611-50E974C96B7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88C53E-1615-4947-9216-E0EC2E8327C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FF4CA1-C1A1-413C-9592-0C0ACF6655D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 smtClean="0"/>
            <a:t>Первый контакт</a:t>
          </a:r>
          <a:endParaRPr lang="ru-RU" sz="1800" dirty="0"/>
        </a:p>
      </dgm:t>
    </dgm:pt>
    <dgm:pt modelId="{754EEC56-F504-425C-8BF0-965D5BD053FD}" type="parTrans" cxnId="{146839D3-83F7-4004-8679-F0A7F3D715CA}">
      <dgm:prSet/>
      <dgm:spPr/>
      <dgm:t>
        <a:bodyPr/>
        <a:lstStyle/>
        <a:p>
          <a:endParaRPr lang="ru-RU"/>
        </a:p>
      </dgm:t>
    </dgm:pt>
    <dgm:pt modelId="{B01CA02A-402E-40B4-B879-AA608967E1AA}" type="sibTrans" cxnId="{146839D3-83F7-4004-8679-F0A7F3D715CA}">
      <dgm:prSet/>
      <dgm:spPr/>
      <dgm:t>
        <a:bodyPr/>
        <a:lstStyle/>
        <a:p>
          <a:endParaRPr lang="ru-RU"/>
        </a:p>
      </dgm:t>
    </dgm:pt>
    <dgm:pt modelId="{D88F7C36-74F1-43A4-B148-CA1551577A60}">
      <dgm:prSet phldrT="[Текст]" custT="1"/>
      <dgm:spPr/>
      <dgm:t>
        <a:bodyPr/>
        <a:lstStyle/>
        <a:p>
          <a:r>
            <a:rPr lang="ru-RU" sz="1800" dirty="0" smtClean="0"/>
            <a:t>Типы запросов</a:t>
          </a:r>
          <a:endParaRPr lang="ru-RU" sz="1800" dirty="0"/>
        </a:p>
      </dgm:t>
    </dgm:pt>
    <dgm:pt modelId="{E2D40660-D7D6-47D6-A0A6-CF2908FACC32}" type="parTrans" cxnId="{A1350DA3-ACC7-49DC-92F5-C9BD390E00D0}">
      <dgm:prSet/>
      <dgm:spPr/>
      <dgm:t>
        <a:bodyPr/>
        <a:lstStyle/>
        <a:p>
          <a:endParaRPr lang="ru-RU"/>
        </a:p>
      </dgm:t>
    </dgm:pt>
    <dgm:pt modelId="{592724B4-A5F2-42DB-8E55-379C330D48C8}" type="sibTrans" cxnId="{A1350DA3-ACC7-49DC-92F5-C9BD390E00D0}">
      <dgm:prSet/>
      <dgm:spPr/>
      <dgm:t>
        <a:bodyPr/>
        <a:lstStyle/>
        <a:p>
          <a:endParaRPr lang="ru-RU"/>
        </a:p>
      </dgm:t>
    </dgm:pt>
    <dgm:pt modelId="{0E6B7D71-80A1-4F28-BE45-64701CD5F2B9}">
      <dgm:prSet phldrT="[Текст]" custT="1"/>
      <dgm:spPr/>
      <dgm:t>
        <a:bodyPr/>
        <a:lstStyle/>
        <a:p>
          <a:r>
            <a:rPr lang="ru-RU" sz="1800" dirty="0" smtClean="0"/>
            <a:t>Сами источники</a:t>
          </a:r>
          <a:endParaRPr lang="ru-RU" sz="1800" dirty="0"/>
        </a:p>
      </dgm:t>
    </dgm:pt>
    <dgm:pt modelId="{4C7A0313-7274-411F-ABB1-1F6D66AEB8E8}" type="parTrans" cxnId="{987F0E20-2950-4DCC-9B25-1692ABDC4E74}">
      <dgm:prSet/>
      <dgm:spPr/>
      <dgm:t>
        <a:bodyPr/>
        <a:lstStyle/>
        <a:p>
          <a:endParaRPr lang="ru-RU"/>
        </a:p>
      </dgm:t>
    </dgm:pt>
    <dgm:pt modelId="{D3F88745-4875-484D-B011-0BC5A1EEC7B5}" type="sibTrans" cxnId="{987F0E20-2950-4DCC-9B25-1692ABDC4E74}">
      <dgm:prSet/>
      <dgm:spPr/>
      <dgm:t>
        <a:bodyPr/>
        <a:lstStyle/>
        <a:p>
          <a:endParaRPr lang="ru-RU"/>
        </a:p>
      </dgm:t>
    </dgm:pt>
    <dgm:pt modelId="{467CF66F-5FE6-410E-9406-AEA8C8961EF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Посадочные страницы </a:t>
          </a:r>
        </a:p>
        <a:p>
          <a:r>
            <a:rPr lang="ru-RU" sz="1800" dirty="0" smtClean="0"/>
            <a:t>(вход на сайт)</a:t>
          </a:r>
          <a:endParaRPr lang="ru-RU" sz="1800" dirty="0"/>
        </a:p>
      </dgm:t>
    </dgm:pt>
    <dgm:pt modelId="{AEB89553-F584-47A6-A90E-46A79E21C5ED}" type="parTrans" cxnId="{C3D889D1-C7A2-443B-A51A-D61EB6E196DD}">
      <dgm:prSet/>
      <dgm:spPr/>
      <dgm:t>
        <a:bodyPr/>
        <a:lstStyle/>
        <a:p>
          <a:endParaRPr lang="ru-RU"/>
        </a:p>
      </dgm:t>
    </dgm:pt>
    <dgm:pt modelId="{D9B16099-41FC-4219-85A9-B04C69511A90}" type="sibTrans" cxnId="{C3D889D1-C7A2-443B-A51A-D61EB6E196DD}">
      <dgm:prSet/>
      <dgm:spPr/>
      <dgm:t>
        <a:bodyPr/>
        <a:lstStyle/>
        <a:p>
          <a:endParaRPr lang="ru-RU"/>
        </a:p>
      </dgm:t>
    </dgm:pt>
    <dgm:pt modelId="{DE386054-21B5-44FD-9451-A04916C9F2AD}">
      <dgm:prSet phldrT="[Текст]" custT="1"/>
      <dgm:spPr/>
      <dgm:t>
        <a:bodyPr/>
        <a:lstStyle/>
        <a:p>
          <a:r>
            <a:rPr lang="ru-RU" sz="1800" dirty="0" smtClean="0"/>
            <a:t>Необходимый контент</a:t>
          </a:r>
          <a:endParaRPr lang="ru-RU" sz="1800" dirty="0"/>
        </a:p>
      </dgm:t>
    </dgm:pt>
    <dgm:pt modelId="{627EBCA4-E21D-4287-A594-8ED357B4357F}" type="parTrans" cxnId="{0C58B709-FE54-46A8-9662-16151D67C84B}">
      <dgm:prSet/>
      <dgm:spPr/>
      <dgm:t>
        <a:bodyPr/>
        <a:lstStyle/>
        <a:p>
          <a:endParaRPr lang="ru-RU"/>
        </a:p>
      </dgm:t>
    </dgm:pt>
    <dgm:pt modelId="{0B4EBA16-DECB-4831-ABE1-FE21095C80B0}" type="sibTrans" cxnId="{0C58B709-FE54-46A8-9662-16151D67C84B}">
      <dgm:prSet/>
      <dgm:spPr/>
      <dgm:t>
        <a:bodyPr/>
        <a:lstStyle/>
        <a:p>
          <a:endParaRPr lang="ru-RU"/>
        </a:p>
      </dgm:t>
    </dgm:pt>
    <dgm:pt modelId="{20ACA01E-E2FD-4D59-BAB4-5E0E25BFF8A0}">
      <dgm:prSet phldrT="[Текст]" custT="1"/>
      <dgm:spPr/>
      <dgm:t>
        <a:bodyPr/>
        <a:lstStyle/>
        <a:p>
          <a:endParaRPr lang="ru-RU" sz="1800" dirty="0"/>
        </a:p>
      </dgm:t>
    </dgm:pt>
    <dgm:pt modelId="{C91E569C-C6E8-405E-8ACE-36FF5E799C3B}" type="parTrans" cxnId="{07961FA9-A914-44B0-8247-52C13E9C2353}">
      <dgm:prSet/>
      <dgm:spPr/>
      <dgm:t>
        <a:bodyPr/>
        <a:lstStyle/>
        <a:p>
          <a:endParaRPr lang="ru-RU"/>
        </a:p>
      </dgm:t>
    </dgm:pt>
    <dgm:pt modelId="{5C971BD9-6F16-4485-9FCB-53686ACF9B31}" type="sibTrans" cxnId="{07961FA9-A914-44B0-8247-52C13E9C2353}">
      <dgm:prSet/>
      <dgm:spPr/>
      <dgm:t>
        <a:bodyPr/>
        <a:lstStyle/>
        <a:p>
          <a:endParaRPr lang="ru-RU"/>
        </a:p>
      </dgm:t>
    </dgm:pt>
    <dgm:pt modelId="{F440B579-4455-4917-B4C0-E8C500686745}">
      <dgm:prSet phldrT="[Текст]" custT="1"/>
      <dgm:spPr/>
      <dgm:t>
        <a:bodyPr/>
        <a:lstStyle/>
        <a:p>
          <a:r>
            <a:rPr lang="ru-RU" sz="1800" dirty="0" smtClean="0"/>
            <a:t>Готовность к покупке</a:t>
          </a:r>
          <a:endParaRPr lang="ru-RU" sz="1800" dirty="0"/>
        </a:p>
      </dgm:t>
    </dgm:pt>
    <dgm:pt modelId="{5816BF4C-7532-4BCA-8EB0-38E42BDF9C38}" type="parTrans" cxnId="{E59229EE-743D-47BA-8546-7F737A7268C1}">
      <dgm:prSet/>
      <dgm:spPr/>
      <dgm:t>
        <a:bodyPr/>
        <a:lstStyle/>
        <a:p>
          <a:endParaRPr lang="ru-RU"/>
        </a:p>
      </dgm:t>
    </dgm:pt>
    <dgm:pt modelId="{378EA8CC-13B1-4611-8DD5-1D34FCD9FF92}" type="sibTrans" cxnId="{E59229EE-743D-47BA-8546-7F737A7268C1}">
      <dgm:prSet/>
      <dgm:spPr/>
      <dgm:t>
        <a:bodyPr/>
        <a:lstStyle/>
        <a:p>
          <a:endParaRPr lang="ru-RU"/>
        </a:p>
      </dgm:t>
    </dgm:pt>
    <dgm:pt modelId="{40D668EC-D914-4AFC-BB07-02113034E08C}">
      <dgm:prSet phldrT="[Текст]" custT="1"/>
      <dgm:spPr/>
      <dgm:t>
        <a:bodyPr/>
        <a:lstStyle/>
        <a:p>
          <a:r>
            <a:rPr lang="ru-RU" sz="1800" dirty="0" smtClean="0"/>
            <a:t>Формат объявления или </a:t>
          </a:r>
          <a:r>
            <a:rPr lang="ru-RU" sz="1800" dirty="0" err="1" smtClean="0"/>
            <a:t>сниппета</a:t>
          </a:r>
          <a:endParaRPr lang="ru-RU" sz="1800" dirty="0"/>
        </a:p>
      </dgm:t>
    </dgm:pt>
    <dgm:pt modelId="{25C8B472-788F-4BB8-A674-9DD6AA3029BD}" type="parTrans" cxnId="{20162B9D-2BD6-4C5B-82C7-DF9258EF30DA}">
      <dgm:prSet/>
      <dgm:spPr/>
      <dgm:t>
        <a:bodyPr/>
        <a:lstStyle/>
        <a:p>
          <a:endParaRPr lang="ru-RU"/>
        </a:p>
      </dgm:t>
    </dgm:pt>
    <dgm:pt modelId="{57F0E88C-8B8F-499D-A1EF-C924EB5E2732}" type="sibTrans" cxnId="{20162B9D-2BD6-4C5B-82C7-DF9258EF30DA}">
      <dgm:prSet/>
      <dgm:spPr/>
      <dgm:t>
        <a:bodyPr/>
        <a:lstStyle/>
        <a:p>
          <a:endParaRPr lang="ru-RU"/>
        </a:p>
      </dgm:t>
    </dgm:pt>
    <dgm:pt modelId="{61276DBB-ED97-4CDF-8C8D-A764C0F70572}">
      <dgm:prSet phldrT="[Текст]" custT="1"/>
      <dgm:spPr/>
      <dgm:t>
        <a:bodyPr/>
        <a:lstStyle/>
        <a:p>
          <a:r>
            <a:rPr lang="ru-RU" sz="1800" dirty="0" smtClean="0"/>
            <a:t>Соответствие посадочной запросу</a:t>
          </a:r>
          <a:endParaRPr lang="ru-RU" sz="1800" dirty="0"/>
        </a:p>
      </dgm:t>
    </dgm:pt>
    <dgm:pt modelId="{52138530-0082-4AC7-AC9B-7729F5960C1F}" type="parTrans" cxnId="{3FE92404-D11D-4EA3-BC4A-290F99DECCF2}">
      <dgm:prSet/>
      <dgm:spPr/>
      <dgm:t>
        <a:bodyPr/>
        <a:lstStyle/>
        <a:p>
          <a:endParaRPr lang="ru-RU"/>
        </a:p>
      </dgm:t>
    </dgm:pt>
    <dgm:pt modelId="{558720AF-7CEC-4F53-92B5-C93345142C11}" type="sibTrans" cxnId="{3FE92404-D11D-4EA3-BC4A-290F99DECCF2}">
      <dgm:prSet/>
      <dgm:spPr/>
      <dgm:t>
        <a:bodyPr/>
        <a:lstStyle/>
        <a:p>
          <a:endParaRPr lang="ru-RU"/>
        </a:p>
      </dgm:t>
    </dgm:pt>
    <dgm:pt modelId="{421AA17D-E4B8-4D31-8D77-C607FBE2EC62}" type="pres">
      <dgm:prSet presAssocID="{8688C53E-1615-4947-9216-E0EC2E8327C4}" presName="linear" presStyleCnt="0">
        <dgm:presLayoutVars>
          <dgm:animLvl val="lvl"/>
          <dgm:resizeHandles val="exact"/>
        </dgm:presLayoutVars>
      </dgm:prSet>
      <dgm:spPr/>
    </dgm:pt>
    <dgm:pt modelId="{4D72722F-0D0C-4D3F-B818-5F18578EC9CF}" type="pres">
      <dgm:prSet presAssocID="{98FF4CA1-C1A1-413C-9592-0C0ACF6655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AF7D5C-F237-40CF-A342-261220B4DB5B}" type="pres">
      <dgm:prSet presAssocID="{98FF4CA1-C1A1-413C-9592-0C0ACF6655D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1E8B7-1E71-4007-8AF2-0D9E7E6742F0}" type="pres">
      <dgm:prSet presAssocID="{467CF66F-5FE6-410E-9406-AEA8C8961EF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8A22E-0DA8-4588-9687-C509901C9A86}" type="pres">
      <dgm:prSet presAssocID="{467CF66F-5FE6-410E-9406-AEA8C8961EF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B9185-FF84-4898-9D06-83C507DDC763}" type="presOf" srcId="{40D668EC-D914-4AFC-BB07-02113034E08C}" destId="{F6AF7D5C-F237-40CF-A342-261220B4DB5B}" srcOrd="0" destOrd="3" presId="urn:microsoft.com/office/officeart/2005/8/layout/vList2"/>
    <dgm:cxn modelId="{0C58B709-FE54-46A8-9662-16151D67C84B}" srcId="{467CF66F-5FE6-410E-9406-AEA8C8961EFD}" destId="{DE386054-21B5-44FD-9451-A04916C9F2AD}" srcOrd="1" destOrd="0" parTransId="{627EBCA4-E21D-4287-A594-8ED357B4357F}" sibTransId="{0B4EBA16-DECB-4831-ABE1-FE21095C80B0}"/>
    <dgm:cxn modelId="{36E757EE-DEEE-4BC1-B22F-5C063D268AB1}" type="presOf" srcId="{DE386054-21B5-44FD-9451-A04916C9F2AD}" destId="{A4C8A22E-0DA8-4588-9687-C509901C9A86}" srcOrd="0" destOrd="1" presId="urn:microsoft.com/office/officeart/2005/8/layout/vList2"/>
    <dgm:cxn modelId="{07961FA9-A914-44B0-8247-52C13E9C2353}" srcId="{467CF66F-5FE6-410E-9406-AEA8C8961EFD}" destId="{20ACA01E-E2FD-4D59-BAB4-5E0E25BFF8A0}" srcOrd="2" destOrd="0" parTransId="{C91E569C-C6E8-405E-8ACE-36FF5E799C3B}" sibTransId="{5C971BD9-6F16-4485-9FCB-53686ACF9B31}"/>
    <dgm:cxn modelId="{B9F20E40-43DE-4E24-B385-97FCE5DFE62E}" type="presOf" srcId="{61276DBB-ED97-4CDF-8C8D-A764C0F70572}" destId="{A4C8A22E-0DA8-4588-9687-C509901C9A86}" srcOrd="0" destOrd="0" presId="urn:microsoft.com/office/officeart/2005/8/layout/vList2"/>
    <dgm:cxn modelId="{DE58E5AC-7A29-4203-BA8B-4CAD3618BCD8}" type="presOf" srcId="{98FF4CA1-C1A1-413C-9592-0C0ACF6655DE}" destId="{4D72722F-0D0C-4D3F-B818-5F18578EC9CF}" srcOrd="0" destOrd="0" presId="urn:microsoft.com/office/officeart/2005/8/layout/vList2"/>
    <dgm:cxn modelId="{04448416-970A-46E1-B008-EFEEF734A1BD}" type="presOf" srcId="{20ACA01E-E2FD-4D59-BAB4-5E0E25BFF8A0}" destId="{A4C8A22E-0DA8-4588-9687-C509901C9A86}" srcOrd="0" destOrd="2" presId="urn:microsoft.com/office/officeart/2005/8/layout/vList2"/>
    <dgm:cxn modelId="{E59229EE-743D-47BA-8546-7F737A7268C1}" srcId="{98FF4CA1-C1A1-413C-9592-0C0ACF6655DE}" destId="{F440B579-4455-4917-B4C0-E8C500686745}" srcOrd="0" destOrd="0" parTransId="{5816BF4C-7532-4BCA-8EB0-38E42BDF9C38}" sibTransId="{378EA8CC-13B1-4611-8DD5-1D34FCD9FF92}"/>
    <dgm:cxn modelId="{AF2ADA8D-E7C2-4DC6-B718-35675BBEA37F}" type="presOf" srcId="{D88F7C36-74F1-43A4-B148-CA1551577A60}" destId="{F6AF7D5C-F237-40CF-A342-261220B4DB5B}" srcOrd="0" destOrd="1" presId="urn:microsoft.com/office/officeart/2005/8/layout/vList2"/>
    <dgm:cxn modelId="{987F0E20-2950-4DCC-9B25-1692ABDC4E74}" srcId="{98FF4CA1-C1A1-413C-9592-0C0ACF6655DE}" destId="{0E6B7D71-80A1-4F28-BE45-64701CD5F2B9}" srcOrd="2" destOrd="0" parTransId="{4C7A0313-7274-411F-ABB1-1F6D66AEB8E8}" sibTransId="{D3F88745-4875-484D-B011-0BC5A1EEC7B5}"/>
    <dgm:cxn modelId="{DDEC8988-A6FA-4792-9BED-D6E140104BE5}" type="presOf" srcId="{467CF66F-5FE6-410E-9406-AEA8C8961EFD}" destId="{D9F1E8B7-1E71-4007-8AF2-0D9E7E6742F0}" srcOrd="0" destOrd="0" presId="urn:microsoft.com/office/officeart/2005/8/layout/vList2"/>
    <dgm:cxn modelId="{3CB4CB07-980F-4FFD-BD16-302CCC327AE4}" type="presOf" srcId="{F440B579-4455-4917-B4C0-E8C500686745}" destId="{F6AF7D5C-F237-40CF-A342-261220B4DB5B}" srcOrd="0" destOrd="0" presId="urn:microsoft.com/office/officeart/2005/8/layout/vList2"/>
    <dgm:cxn modelId="{20162B9D-2BD6-4C5B-82C7-DF9258EF30DA}" srcId="{98FF4CA1-C1A1-413C-9592-0C0ACF6655DE}" destId="{40D668EC-D914-4AFC-BB07-02113034E08C}" srcOrd="3" destOrd="0" parTransId="{25C8B472-788F-4BB8-A674-9DD6AA3029BD}" sibTransId="{57F0E88C-8B8F-499D-A1EF-C924EB5E2732}"/>
    <dgm:cxn modelId="{2E35F555-6D8D-41E9-8FDD-3655F7C7E043}" type="presOf" srcId="{8688C53E-1615-4947-9216-E0EC2E8327C4}" destId="{421AA17D-E4B8-4D31-8D77-C607FBE2EC62}" srcOrd="0" destOrd="0" presId="urn:microsoft.com/office/officeart/2005/8/layout/vList2"/>
    <dgm:cxn modelId="{A1350DA3-ACC7-49DC-92F5-C9BD390E00D0}" srcId="{98FF4CA1-C1A1-413C-9592-0C0ACF6655DE}" destId="{D88F7C36-74F1-43A4-B148-CA1551577A60}" srcOrd="1" destOrd="0" parTransId="{E2D40660-D7D6-47D6-A0A6-CF2908FACC32}" sibTransId="{592724B4-A5F2-42DB-8E55-379C330D48C8}"/>
    <dgm:cxn modelId="{146839D3-83F7-4004-8679-F0A7F3D715CA}" srcId="{8688C53E-1615-4947-9216-E0EC2E8327C4}" destId="{98FF4CA1-C1A1-413C-9592-0C0ACF6655DE}" srcOrd="0" destOrd="0" parTransId="{754EEC56-F504-425C-8BF0-965D5BD053FD}" sibTransId="{B01CA02A-402E-40B4-B879-AA608967E1AA}"/>
    <dgm:cxn modelId="{B53428A5-1687-4A29-B181-91A176697F17}" type="presOf" srcId="{0E6B7D71-80A1-4F28-BE45-64701CD5F2B9}" destId="{F6AF7D5C-F237-40CF-A342-261220B4DB5B}" srcOrd="0" destOrd="2" presId="urn:microsoft.com/office/officeart/2005/8/layout/vList2"/>
    <dgm:cxn modelId="{C3D889D1-C7A2-443B-A51A-D61EB6E196DD}" srcId="{8688C53E-1615-4947-9216-E0EC2E8327C4}" destId="{467CF66F-5FE6-410E-9406-AEA8C8961EFD}" srcOrd="1" destOrd="0" parTransId="{AEB89553-F584-47A6-A90E-46A79E21C5ED}" sibTransId="{D9B16099-41FC-4219-85A9-B04C69511A90}"/>
    <dgm:cxn modelId="{3FE92404-D11D-4EA3-BC4A-290F99DECCF2}" srcId="{467CF66F-5FE6-410E-9406-AEA8C8961EFD}" destId="{61276DBB-ED97-4CDF-8C8D-A764C0F70572}" srcOrd="0" destOrd="0" parTransId="{52138530-0082-4AC7-AC9B-7729F5960C1F}" sibTransId="{558720AF-7CEC-4F53-92B5-C93345142C11}"/>
    <dgm:cxn modelId="{A1D9FE5A-EC37-45A0-B449-0BA4E387AABA}" type="presParOf" srcId="{421AA17D-E4B8-4D31-8D77-C607FBE2EC62}" destId="{4D72722F-0D0C-4D3F-B818-5F18578EC9CF}" srcOrd="0" destOrd="0" presId="urn:microsoft.com/office/officeart/2005/8/layout/vList2"/>
    <dgm:cxn modelId="{6CEDA455-F049-47E0-B182-F99112BC9642}" type="presParOf" srcId="{421AA17D-E4B8-4D31-8D77-C607FBE2EC62}" destId="{F6AF7D5C-F237-40CF-A342-261220B4DB5B}" srcOrd="1" destOrd="0" presId="urn:microsoft.com/office/officeart/2005/8/layout/vList2"/>
    <dgm:cxn modelId="{A632A3F2-2269-42B1-9999-314FE196B0D5}" type="presParOf" srcId="{421AA17D-E4B8-4D31-8D77-C607FBE2EC62}" destId="{D9F1E8B7-1E71-4007-8AF2-0D9E7E6742F0}" srcOrd="2" destOrd="0" presId="urn:microsoft.com/office/officeart/2005/8/layout/vList2"/>
    <dgm:cxn modelId="{2704E034-3AC4-4BBD-A88A-ACA64FB0E9A6}" type="presParOf" srcId="{421AA17D-E4B8-4D31-8D77-C607FBE2EC62}" destId="{A4C8A22E-0DA8-4588-9687-C509901C9A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2A1A4-5C00-4628-B480-625F2C995C3B}">
      <dsp:nvSpPr>
        <dsp:cNvPr id="0" name=""/>
        <dsp:cNvSpPr/>
      </dsp:nvSpPr>
      <dsp:spPr>
        <a:xfrm>
          <a:off x="617219" y="0"/>
          <a:ext cx="6995160" cy="23960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2D6B1-8446-439B-ABAF-E586AC3A48B4}">
      <dsp:nvSpPr>
        <dsp:cNvPr id="0" name=""/>
        <dsp:cNvSpPr/>
      </dsp:nvSpPr>
      <dsp:spPr>
        <a:xfrm>
          <a:off x="4118" y="718807"/>
          <a:ext cx="1981051" cy="958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Первый контакт </a:t>
          </a:r>
          <a:r>
            <a:rPr lang="ru-RU" sz="1400" kern="1200" dirty="0" smtClean="0"/>
            <a:t>(вход на сценарий)</a:t>
          </a:r>
          <a:endParaRPr lang="ru-RU" sz="1400" kern="1200" dirty="0"/>
        </a:p>
      </dsp:txBody>
      <dsp:txXfrm>
        <a:off x="50904" y="765593"/>
        <a:ext cx="1887479" cy="864838"/>
      </dsp:txXfrm>
    </dsp:sp>
    <dsp:sp modelId="{A0A58081-D9C1-440B-BAEF-BC0489B66168}">
      <dsp:nvSpPr>
        <dsp:cNvPr id="0" name=""/>
        <dsp:cNvSpPr/>
      </dsp:nvSpPr>
      <dsp:spPr>
        <a:xfrm>
          <a:off x="2084222" y="718807"/>
          <a:ext cx="1981051" cy="958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Точка входа на сайт</a:t>
          </a:r>
          <a:endParaRPr lang="ru-RU" sz="1600" b="1" kern="1200" dirty="0"/>
        </a:p>
      </dsp:txBody>
      <dsp:txXfrm>
        <a:off x="2131008" y="765593"/>
        <a:ext cx="1887479" cy="864838"/>
      </dsp:txXfrm>
    </dsp:sp>
    <dsp:sp modelId="{7A74C80F-87FA-401D-8CD0-8A7E2A2405D9}">
      <dsp:nvSpPr>
        <dsp:cNvPr id="0" name=""/>
        <dsp:cNvSpPr/>
      </dsp:nvSpPr>
      <dsp:spPr>
        <a:xfrm>
          <a:off x="4164326" y="718807"/>
          <a:ext cx="1981051" cy="958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Промежуточные шаги</a:t>
          </a:r>
          <a:endParaRPr lang="ru-RU" sz="1600" b="1" kern="1200" dirty="0"/>
        </a:p>
      </dsp:txBody>
      <dsp:txXfrm>
        <a:off x="4211112" y="765593"/>
        <a:ext cx="1887479" cy="864838"/>
      </dsp:txXfrm>
    </dsp:sp>
    <dsp:sp modelId="{4DFFF824-BE7C-42EC-BFA2-48B44C94DB65}">
      <dsp:nvSpPr>
        <dsp:cNvPr id="0" name=""/>
        <dsp:cNvSpPr/>
      </dsp:nvSpPr>
      <dsp:spPr>
        <a:xfrm>
          <a:off x="6244430" y="718807"/>
          <a:ext cx="1981051" cy="958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Достижение цели</a:t>
          </a:r>
          <a:endParaRPr lang="ru-RU" sz="1600" b="1" kern="1200" dirty="0"/>
        </a:p>
      </dsp:txBody>
      <dsp:txXfrm>
        <a:off x="6291216" y="765593"/>
        <a:ext cx="1887479" cy="8648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97A39-0E5E-465E-BC88-0C0848C320B9}">
      <dsp:nvSpPr>
        <dsp:cNvPr id="0" name=""/>
        <dsp:cNvSpPr/>
      </dsp:nvSpPr>
      <dsp:spPr>
        <a:xfrm>
          <a:off x="110435" y="0"/>
          <a:ext cx="2261019" cy="48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Прямой вход</a:t>
          </a:r>
          <a:endParaRPr lang="ru-RU" sz="1800" kern="1200" dirty="0"/>
        </a:p>
      </dsp:txBody>
      <dsp:txXfrm>
        <a:off x="124755" y="14320"/>
        <a:ext cx="2232379" cy="460297"/>
      </dsp:txXfrm>
    </dsp:sp>
    <dsp:sp modelId="{6DA37F7A-DF05-4CB7-8297-1C07FA3BD73F}">
      <dsp:nvSpPr>
        <dsp:cNvPr id="0" name=""/>
        <dsp:cNvSpPr/>
      </dsp:nvSpPr>
      <dsp:spPr>
        <a:xfrm>
          <a:off x="336537" y="488937"/>
          <a:ext cx="226101" cy="894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54"/>
              </a:lnTo>
              <a:lnTo>
                <a:pt x="226101" y="894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A222F-C9A8-4152-B17D-A35ECB95D7E2}">
      <dsp:nvSpPr>
        <dsp:cNvPr id="0" name=""/>
        <dsp:cNvSpPr/>
      </dsp:nvSpPr>
      <dsp:spPr>
        <a:xfrm>
          <a:off x="562639" y="686211"/>
          <a:ext cx="2142409" cy="139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Сценарий 1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Вход на Главную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Выбор товара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Заказ</a:t>
          </a:r>
          <a:endParaRPr lang="ru-RU" sz="1200" kern="1200"/>
        </a:p>
      </dsp:txBody>
      <dsp:txXfrm>
        <a:off x="603461" y="727033"/>
        <a:ext cx="2060765" cy="1312117"/>
      </dsp:txXfrm>
    </dsp:sp>
    <dsp:sp modelId="{7C121C32-FA60-48A7-BF5E-CD1855427E41}">
      <dsp:nvSpPr>
        <dsp:cNvPr id="0" name=""/>
        <dsp:cNvSpPr/>
      </dsp:nvSpPr>
      <dsp:spPr>
        <a:xfrm>
          <a:off x="2817493" y="0"/>
          <a:ext cx="2261019" cy="48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Поисковые системы</a:t>
          </a:r>
          <a:endParaRPr lang="ru-RU" sz="1800" kern="1200" dirty="0"/>
        </a:p>
      </dsp:txBody>
      <dsp:txXfrm>
        <a:off x="2831813" y="14320"/>
        <a:ext cx="2232379" cy="460297"/>
      </dsp:txXfrm>
    </dsp:sp>
    <dsp:sp modelId="{6ADF18F8-4963-4D60-A7F4-FD2678768B5C}">
      <dsp:nvSpPr>
        <dsp:cNvPr id="0" name=""/>
        <dsp:cNvSpPr/>
      </dsp:nvSpPr>
      <dsp:spPr>
        <a:xfrm>
          <a:off x="3043595" y="488937"/>
          <a:ext cx="226101" cy="894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54"/>
              </a:lnTo>
              <a:lnTo>
                <a:pt x="226101" y="894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5162D-EC02-4BDD-AC3E-9A8743265392}">
      <dsp:nvSpPr>
        <dsp:cNvPr id="0" name=""/>
        <dsp:cNvSpPr/>
      </dsp:nvSpPr>
      <dsp:spPr>
        <a:xfrm>
          <a:off x="3269697" y="686211"/>
          <a:ext cx="2142409" cy="139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Сценарий 2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Запрос в поиске без конкретики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Попадание на Главную или страницу категории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Выбор товара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Заказ</a:t>
          </a:r>
          <a:endParaRPr lang="ru-RU" sz="1200" kern="1200"/>
        </a:p>
      </dsp:txBody>
      <dsp:txXfrm>
        <a:off x="3310519" y="727033"/>
        <a:ext cx="2060765" cy="1312117"/>
      </dsp:txXfrm>
    </dsp:sp>
    <dsp:sp modelId="{F87495E8-6CF1-4539-9F57-02EED33B9808}">
      <dsp:nvSpPr>
        <dsp:cNvPr id="0" name=""/>
        <dsp:cNvSpPr/>
      </dsp:nvSpPr>
      <dsp:spPr>
        <a:xfrm>
          <a:off x="3043595" y="488937"/>
          <a:ext cx="226101" cy="251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934"/>
              </a:lnTo>
              <a:lnTo>
                <a:pt x="226101" y="2510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0BE3F-81A4-416F-AF18-14BA293EED82}">
      <dsp:nvSpPr>
        <dsp:cNvPr id="0" name=""/>
        <dsp:cNvSpPr/>
      </dsp:nvSpPr>
      <dsp:spPr>
        <a:xfrm>
          <a:off x="3269697" y="2302992"/>
          <a:ext cx="2142409" cy="139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Сценарий 3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Запрос в поиске на конкретный товар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Попадание на страницу товара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Заказ</a:t>
          </a:r>
          <a:endParaRPr lang="ru-RU" sz="1200" kern="1200"/>
        </a:p>
      </dsp:txBody>
      <dsp:txXfrm>
        <a:off x="3310519" y="2343814"/>
        <a:ext cx="2060765" cy="1312117"/>
      </dsp:txXfrm>
    </dsp:sp>
    <dsp:sp modelId="{8A0A4220-1B38-4C73-A357-D45FBB963BB0}">
      <dsp:nvSpPr>
        <dsp:cNvPr id="0" name=""/>
        <dsp:cNvSpPr/>
      </dsp:nvSpPr>
      <dsp:spPr>
        <a:xfrm>
          <a:off x="5524550" y="0"/>
          <a:ext cx="2261019" cy="48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Контекст</a:t>
          </a:r>
          <a:endParaRPr lang="ru-RU" sz="1800" kern="1200"/>
        </a:p>
      </dsp:txBody>
      <dsp:txXfrm>
        <a:off x="5538870" y="14320"/>
        <a:ext cx="2232379" cy="460297"/>
      </dsp:txXfrm>
    </dsp:sp>
    <dsp:sp modelId="{B5CE8E5F-AE0A-4B6B-94FD-328DA656D0E0}">
      <dsp:nvSpPr>
        <dsp:cNvPr id="0" name=""/>
        <dsp:cNvSpPr/>
      </dsp:nvSpPr>
      <dsp:spPr>
        <a:xfrm>
          <a:off x="5750652" y="488937"/>
          <a:ext cx="226101" cy="894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54"/>
              </a:lnTo>
              <a:lnTo>
                <a:pt x="226101" y="894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0317E-CFAC-428C-8BEE-16ED05FE92B1}">
      <dsp:nvSpPr>
        <dsp:cNvPr id="0" name=""/>
        <dsp:cNvSpPr/>
      </dsp:nvSpPr>
      <dsp:spPr>
        <a:xfrm>
          <a:off x="5976754" y="686211"/>
          <a:ext cx="2142409" cy="139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Сценарий 4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Запрос в поиске без конкретики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Попадание на Главную или страницу категории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Выбор товара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Заказ</a:t>
          </a:r>
          <a:endParaRPr lang="ru-RU" sz="1200" kern="1200"/>
        </a:p>
      </dsp:txBody>
      <dsp:txXfrm>
        <a:off x="6017576" y="727033"/>
        <a:ext cx="2060765" cy="1312117"/>
      </dsp:txXfrm>
    </dsp:sp>
    <dsp:sp modelId="{EBFB00C9-6C79-46A5-B796-F58372002B12}">
      <dsp:nvSpPr>
        <dsp:cNvPr id="0" name=""/>
        <dsp:cNvSpPr/>
      </dsp:nvSpPr>
      <dsp:spPr>
        <a:xfrm>
          <a:off x="5750652" y="488937"/>
          <a:ext cx="226101" cy="253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758"/>
              </a:lnTo>
              <a:lnTo>
                <a:pt x="226101" y="2538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59395-85C6-44EB-9306-00C6787BB4D5}">
      <dsp:nvSpPr>
        <dsp:cNvPr id="0" name=""/>
        <dsp:cNvSpPr/>
      </dsp:nvSpPr>
      <dsp:spPr>
        <a:xfrm>
          <a:off x="5976754" y="2330815"/>
          <a:ext cx="2142409" cy="1393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Сценарий 5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Запрос в поиске на конкретный товар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Попадание на страницу товара</a:t>
          </a:r>
          <a:endParaRPr lang="ru-R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Заказ</a:t>
          </a:r>
          <a:endParaRPr lang="ru-RU" sz="1200" kern="1200"/>
        </a:p>
      </dsp:txBody>
      <dsp:txXfrm>
        <a:off x="6017576" y="2371637"/>
        <a:ext cx="2060765" cy="13121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CAE9B-B094-4F73-8E28-BD3B65388607}">
      <dsp:nvSpPr>
        <dsp:cNvPr id="0" name=""/>
        <dsp:cNvSpPr/>
      </dsp:nvSpPr>
      <dsp:spPr>
        <a:xfrm>
          <a:off x="1495783" y="1375552"/>
          <a:ext cx="1047033" cy="97475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Базовый сценарий</a:t>
          </a:r>
          <a:endParaRPr lang="ru-RU" sz="1100" b="1" kern="1200" dirty="0"/>
        </a:p>
      </dsp:txBody>
      <dsp:txXfrm>
        <a:off x="1649117" y="1518302"/>
        <a:ext cx="740365" cy="689258"/>
      </dsp:txXfrm>
    </dsp:sp>
    <dsp:sp modelId="{B14F4768-E17B-4574-86CA-FDA26C9A43DE}">
      <dsp:nvSpPr>
        <dsp:cNvPr id="0" name=""/>
        <dsp:cNvSpPr/>
      </dsp:nvSpPr>
      <dsp:spPr>
        <a:xfrm rot="16200000">
          <a:off x="1941817" y="1125462"/>
          <a:ext cx="154965" cy="216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65062" y="1192019"/>
        <a:ext cx="108476" cy="129938"/>
      </dsp:txXfrm>
    </dsp:sp>
    <dsp:sp modelId="{539AE2DD-91BC-4FC9-AA87-571608AE0FBD}">
      <dsp:nvSpPr>
        <dsp:cNvPr id="0" name=""/>
        <dsp:cNvSpPr/>
      </dsp:nvSpPr>
      <dsp:spPr>
        <a:xfrm>
          <a:off x="1478454" y="1473"/>
          <a:ext cx="1081690" cy="108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Источники трафика</a:t>
          </a:r>
          <a:endParaRPr lang="ru-RU" sz="1000" kern="1200" dirty="0"/>
        </a:p>
      </dsp:txBody>
      <dsp:txXfrm>
        <a:off x="1636864" y="159883"/>
        <a:ext cx="764870" cy="764870"/>
      </dsp:txXfrm>
    </dsp:sp>
    <dsp:sp modelId="{878DD842-B5AD-461F-80BD-9BCA100FD6F2}">
      <dsp:nvSpPr>
        <dsp:cNvPr id="0" name=""/>
        <dsp:cNvSpPr/>
      </dsp:nvSpPr>
      <dsp:spPr>
        <a:xfrm rot="19800000">
          <a:off x="2505447" y="1433270"/>
          <a:ext cx="140997" cy="216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508280" y="1487157"/>
        <a:ext cx="98698" cy="129938"/>
      </dsp:txXfrm>
    </dsp:sp>
    <dsp:sp modelId="{8B8AFFC9-9A92-4233-B1F7-8DEC5EC8F2C3}">
      <dsp:nvSpPr>
        <dsp:cNvPr id="0" name=""/>
        <dsp:cNvSpPr/>
      </dsp:nvSpPr>
      <dsp:spPr>
        <a:xfrm>
          <a:off x="2622138" y="661779"/>
          <a:ext cx="1081690" cy="108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Каждая поисковая система</a:t>
          </a:r>
          <a:endParaRPr lang="ru-RU" sz="1000" kern="1200" dirty="0"/>
        </a:p>
      </dsp:txBody>
      <dsp:txXfrm>
        <a:off x="2780548" y="820189"/>
        <a:ext cx="764870" cy="764870"/>
      </dsp:txXfrm>
    </dsp:sp>
    <dsp:sp modelId="{A01D75EB-1275-4641-AE5E-0BFF3F3C48B2}">
      <dsp:nvSpPr>
        <dsp:cNvPr id="0" name=""/>
        <dsp:cNvSpPr/>
      </dsp:nvSpPr>
      <dsp:spPr>
        <a:xfrm rot="1800000">
          <a:off x="2505447" y="2076030"/>
          <a:ext cx="140997" cy="216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508280" y="2108767"/>
        <a:ext cx="98698" cy="129938"/>
      </dsp:txXfrm>
    </dsp:sp>
    <dsp:sp modelId="{225F2C02-6CBF-42B9-9102-69AACE8CE664}">
      <dsp:nvSpPr>
        <dsp:cNvPr id="0" name=""/>
        <dsp:cNvSpPr/>
      </dsp:nvSpPr>
      <dsp:spPr>
        <a:xfrm>
          <a:off x="2622138" y="1982392"/>
          <a:ext cx="1081690" cy="108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Типы запросов в поиске</a:t>
          </a:r>
          <a:endParaRPr lang="ru-RU" sz="1000" kern="1200" dirty="0"/>
        </a:p>
      </dsp:txBody>
      <dsp:txXfrm>
        <a:off x="2780548" y="2140802"/>
        <a:ext cx="764870" cy="764870"/>
      </dsp:txXfrm>
    </dsp:sp>
    <dsp:sp modelId="{4F6F4A53-EE40-46B2-BC7E-D4D29EA1A137}">
      <dsp:nvSpPr>
        <dsp:cNvPr id="0" name=""/>
        <dsp:cNvSpPr/>
      </dsp:nvSpPr>
      <dsp:spPr>
        <a:xfrm rot="5400000">
          <a:off x="1941817" y="2383838"/>
          <a:ext cx="154965" cy="216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65062" y="2403906"/>
        <a:ext cx="108476" cy="129938"/>
      </dsp:txXfrm>
    </dsp:sp>
    <dsp:sp modelId="{6A4D7F1F-ABC3-4E9A-A3F3-0AA27B0A4833}">
      <dsp:nvSpPr>
        <dsp:cNvPr id="0" name=""/>
        <dsp:cNvSpPr/>
      </dsp:nvSpPr>
      <dsp:spPr>
        <a:xfrm>
          <a:off x="1478454" y="2642698"/>
          <a:ext cx="1081690" cy="108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Посадочные страницы</a:t>
          </a:r>
          <a:endParaRPr lang="ru-RU" sz="1000" kern="1200" dirty="0"/>
        </a:p>
      </dsp:txBody>
      <dsp:txXfrm>
        <a:off x="1636864" y="2801108"/>
        <a:ext cx="764870" cy="764870"/>
      </dsp:txXfrm>
    </dsp:sp>
    <dsp:sp modelId="{42519EE2-B51A-4FB8-84D4-1A0678B460FB}">
      <dsp:nvSpPr>
        <dsp:cNvPr id="0" name=""/>
        <dsp:cNvSpPr/>
      </dsp:nvSpPr>
      <dsp:spPr>
        <a:xfrm rot="9000000">
          <a:off x="1392154" y="2076030"/>
          <a:ext cx="140997" cy="216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431620" y="2108767"/>
        <a:ext cx="98698" cy="129938"/>
      </dsp:txXfrm>
    </dsp:sp>
    <dsp:sp modelId="{04F55698-C724-4776-B796-F47CD2626CE9}">
      <dsp:nvSpPr>
        <dsp:cNvPr id="0" name=""/>
        <dsp:cNvSpPr/>
      </dsp:nvSpPr>
      <dsp:spPr>
        <a:xfrm>
          <a:off x="334770" y="1982392"/>
          <a:ext cx="1081690" cy="108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Категории товаров</a:t>
          </a:r>
          <a:endParaRPr lang="ru-RU" sz="1000" kern="1200" dirty="0"/>
        </a:p>
      </dsp:txBody>
      <dsp:txXfrm>
        <a:off x="493180" y="2140802"/>
        <a:ext cx="764870" cy="764870"/>
      </dsp:txXfrm>
    </dsp:sp>
    <dsp:sp modelId="{A2C145DD-6963-4A89-AB39-9A12DD930B3B}">
      <dsp:nvSpPr>
        <dsp:cNvPr id="0" name=""/>
        <dsp:cNvSpPr/>
      </dsp:nvSpPr>
      <dsp:spPr>
        <a:xfrm rot="12600000">
          <a:off x="1392154" y="1433270"/>
          <a:ext cx="140997" cy="216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431620" y="1487157"/>
        <a:ext cx="98698" cy="129938"/>
      </dsp:txXfrm>
    </dsp:sp>
    <dsp:sp modelId="{8BDDDD03-1985-415A-A8A6-73CB6354C448}">
      <dsp:nvSpPr>
        <dsp:cNvPr id="0" name=""/>
        <dsp:cNvSpPr/>
      </dsp:nvSpPr>
      <dsp:spPr>
        <a:xfrm>
          <a:off x="334770" y="661779"/>
          <a:ext cx="1081690" cy="108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Пути достижения цели</a:t>
          </a:r>
          <a:endParaRPr lang="ru-RU" sz="1000" kern="1200" dirty="0"/>
        </a:p>
      </dsp:txBody>
      <dsp:txXfrm>
        <a:off x="493180" y="820189"/>
        <a:ext cx="764870" cy="764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E2E0E-1B9F-4A90-9A86-3358797066FF}">
      <dsp:nvSpPr>
        <dsp:cNvPr id="0" name=""/>
        <dsp:cNvSpPr/>
      </dsp:nvSpPr>
      <dsp:spPr>
        <a:xfrm>
          <a:off x="2411" y="0"/>
          <a:ext cx="2419052" cy="80507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</a:t>
          </a:r>
          <a:r>
            <a:rPr lang="en-US" sz="1200" kern="1200" dirty="0" smtClean="0"/>
            <a:t>: </a:t>
          </a:r>
          <a:r>
            <a:rPr lang="ru-RU" sz="1200" kern="1200" dirty="0" smtClean="0"/>
            <a:t>узнать как проехать в офис компании</a:t>
          </a:r>
          <a:endParaRPr lang="ru-RU" sz="1200" kern="1200" dirty="0"/>
        </a:p>
      </dsp:txBody>
      <dsp:txXfrm>
        <a:off x="2411" y="0"/>
        <a:ext cx="2217785" cy="805070"/>
      </dsp:txXfrm>
    </dsp:sp>
    <dsp:sp modelId="{0A790F7D-F1B7-4560-B194-DFB1B5F0833A}">
      <dsp:nvSpPr>
        <dsp:cNvPr id="0" name=""/>
        <dsp:cNvSpPr/>
      </dsp:nvSpPr>
      <dsp:spPr>
        <a:xfrm>
          <a:off x="1937652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Type in (</a:t>
          </a:r>
          <a:r>
            <a:rPr lang="ru-RU" sz="1200" kern="1200" dirty="0" smtClean="0"/>
            <a:t>вход на Главную из Избранного)</a:t>
          </a:r>
          <a:endParaRPr lang="ru-RU" sz="1200" kern="1200" dirty="0"/>
        </a:p>
      </dsp:txBody>
      <dsp:txXfrm>
        <a:off x="2340187" y="0"/>
        <a:ext cx="1613982" cy="805070"/>
      </dsp:txXfrm>
    </dsp:sp>
    <dsp:sp modelId="{C591590F-543D-4FD6-BA4D-AD24025B5F2C}">
      <dsp:nvSpPr>
        <dsp:cNvPr id="0" name=""/>
        <dsp:cNvSpPr/>
      </dsp:nvSpPr>
      <dsp:spPr>
        <a:xfrm>
          <a:off x="3872894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Переход на страницу контактов</a:t>
          </a:r>
          <a:endParaRPr lang="ru-RU" sz="1200" kern="1200"/>
        </a:p>
      </dsp:txBody>
      <dsp:txXfrm>
        <a:off x="4275429" y="0"/>
        <a:ext cx="1613982" cy="805070"/>
      </dsp:txXfrm>
    </dsp:sp>
    <dsp:sp modelId="{949373EE-28E7-4FF3-B907-CD2EB0CD857A}">
      <dsp:nvSpPr>
        <dsp:cNvPr id="0" name=""/>
        <dsp:cNvSpPr/>
      </dsp:nvSpPr>
      <dsp:spPr>
        <a:xfrm>
          <a:off x="5808136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Выход (карта просмотрена)</a:t>
          </a:r>
          <a:endParaRPr lang="ru-RU" sz="1200" kern="1200" dirty="0"/>
        </a:p>
      </dsp:txBody>
      <dsp:txXfrm>
        <a:off x="6210671" y="0"/>
        <a:ext cx="1613982" cy="805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E2E0E-1B9F-4A90-9A86-3358797066FF}">
      <dsp:nvSpPr>
        <dsp:cNvPr id="0" name=""/>
        <dsp:cNvSpPr/>
      </dsp:nvSpPr>
      <dsp:spPr>
        <a:xfrm>
          <a:off x="1004" y="269161"/>
          <a:ext cx="1958950" cy="78358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</a:t>
          </a:r>
          <a:r>
            <a:rPr lang="en-US" sz="1200" kern="1200" dirty="0" smtClean="0"/>
            <a:t>: </a:t>
          </a:r>
          <a:r>
            <a:rPr lang="ru-RU" sz="1200" kern="1200" dirty="0" smtClean="0"/>
            <a:t>купить чайник </a:t>
          </a:r>
          <a:r>
            <a:rPr lang="en-US" sz="1200" kern="1200" dirty="0" smtClean="0"/>
            <a:t>Bosch</a:t>
          </a:r>
          <a:endParaRPr lang="ru-RU" sz="1200" kern="1200" dirty="0"/>
        </a:p>
      </dsp:txBody>
      <dsp:txXfrm>
        <a:off x="1004" y="269161"/>
        <a:ext cx="1763055" cy="783580"/>
      </dsp:txXfrm>
    </dsp:sp>
    <dsp:sp modelId="{0A790F7D-F1B7-4560-B194-DFB1B5F0833A}">
      <dsp:nvSpPr>
        <dsp:cNvPr id="0" name=""/>
        <dsp:cNvSpPr/>
      </dsp:nvSpPr>
      <dsp:spPr>
        <a:xfrm>
          <a:off x="1568164" y="269161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Запрос на Яндексе «купить чайник </a:t>
          </a:r>
          <a:r>
            <a:rPr lang="en-US" sz="1200" kern="1200" dirty="0" smtClean="0"/>
            <a:t>Bosch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1959954" y="269161"/>
        <a:ext cx="1175370" cy="783580"/>
      </dsp:txXfrm>
    </dsp:sp>
    <dsp:sp modelId="{C591590F-543D-4FD6-BA4D-AD24025B5F2C}">
      <dsp:nvSpPr>
        <dsp:cNvPr id="0" name=""/>
        <dsp:cNvSpPr/>
      </dsp:nvSpPr>
      <dsp:spPr>
        <a:xfrm>
          <a:off x="3135324" y="269161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Переход на страницу выбора чайников </a:t>
          </a:r>
          <a:r>
            <a:rPr lang="en-US" sz="1200" kern="1200" dirty="0" smtClean="0"/>
            <a:t>Bosch</a:t>
          </a:r>
          <a:endParaRPr lang="ru-RU" sz="1200" kern="1200" dirty="0"/>
        </a:p>
      </dsp:txBody>
      <dsp:txXfrm>
        <a:off x="3527114" y="269161"/>
        <a:ext cx="1175370" cy="783580"/>
      </dsp:txXfrm>
    </dsp:sp>
    <dsp:sp modelId="{949373EE-28E7-4FF3-B907-CD2EB0CD857A}">
      <dsp:nvSpPr>
        <dsp:cNvPr id="0" name=""/>
        <dsp:cNvSpPr/>
      </dsp:nvSpPr>
      <dsp:spPr>
        <a:xfrm>
          <a:off x="4702485" y="269161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онлайн-заказа на странице чайника</a:t>
          </a:r>
          <a:endParaRPr lang="ru-RU" sz="1200" kern="1200" dirty="0"/>
        </a:p>
      </dsp:txBody>
      <dsp:txXfrm>
        <a:off x="5094275" y="269161"/>
        <a:ext cx="1175370" cy="783580"/>
      </dsp:txXfrm>
    </dsp:sp>
    <dsp:sp modelId="{290794F6-686A-4E14-8EDB-1A82742BC367}">
      <dsp:nvSpPr>
        <dsp:cNvPr id="0" name=""/>
        <dsp:cNvSpPr/>
      </dsp:nvSpPr>
      <dsp:spPr>
        <a:xfrm>
          <a:off x="6269645" y="269161"/>
          <a:ext cx="1958950" cy="7835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Выход со страницы подтверждения заказа</a:t>
          </a:r>
          <a:endParaRPr lang="ru-RU" sz="1200" kern="1200" dirty="0"/>
        </a:p>
      </dsp:txBody>
      <dsp:txXfrm>
        <a:off x="6661435" y="269161"/>
        <a:ext cx="1175370" cy="783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843E7-2288-4420-84EA-A22DF3644CEA}">
      <dsp:nvSpPr>
        <dsp:cNvPr id="0" name=""/>
        <dsp:cNvSpPr/>
      </dsp:nvSpPr>
      <dsp:spPr>
        <a:xfrm>
          <a:off x="2411" y="0"/>
          <a:ext cx="2419052" cy="805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Контекстная реклама по запросу «туры в Испанию»</a:t>
          </a:r>
          <a:endParaRPr lang="ru-RU" sz="1200" kern="1200" dirty="0"/>
        </a:p>
      </dsp:txBody>
      <dsp:txXfrm>
        <a:off x="2411" y="0"/>
        <a:ext cx="2217785" cy="805070"/>
      </dsp:txXfrm>
    </dsp:sp>
    <dsp:sp modelId="{318D68FB-CE5A-4E95-9804-4860AA02491A}">
      <dsp:nvSpPr>
        <dsp:cNvPr id="0" name=""/>
        <dsp:cNvSpPr/>
      </dsp:nvSpPr>
      <dsp:spPr>
        <a:xfrm>
          <a:off x="1937652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Переход на страницу туров в Испанию</a:t>
          </a:r>
          <a:endParaRPr lang="ru-RU" sz="1200" kern="1200" dirty="0"/>
        </a:p>
      </dsp:txBody>
      <dsp:txXfrm>
        <a:off x="2340187" y="0"/>
        <a:ext cx="1613982" cy="805070"/>
      </dsp:txXfrm>
    </dsp:sp>
    <dsp:sp modelId="{C591590F-543D-4FD6-BA4D-AD24025B5F2C}">
      <dsp:nvSpPr>
        <dsp:cNvPr id="0" name=""/>
        <dsp:cNvSpPr/>
      </dsp:nvSpPr>
      <dsp:spPr>
        <a:xfrm>
          <a:off x="3872894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Дополнительные шаги по уточнению условий</a:t>
          </a:r>
          <a:endParaRPr lang="ru-RU" sz="1200" kern="1200" dirty="0"/>
        </a:p>
      </dsp:txBody>
      <dsp:txXfrm>
        <a:off x="4275429" y="0"/>
        <a:ext cx="1613982" cy="805070"/>
      </dsp:txXfrm>
    </dsp:sp>
    <dsp:sp modelId="{949373EE-28E7-4FF3-B907-CD2EB0CD857A}">
      <dsp:nvSpPr>
        <dsp:cNvPr id="0" name=""/>
        <dsp:cNvSpPr/>
      </dsp:nvSpPr>
      <dsp:spPr>
        <a:xfrm>
          <a:off x="5808136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Выход (надо подумать)</a:t>
          </a:r>
          <a:endParaRPr lang="ru-RU" sz="1200" kern="1200" dirty="0"/>
        </a:p>
      </dsp:txBody>
      <dsp:txXfrm>
        <a:off x="6210671" y="0"/>
        <a:ext cx="1613982" cy="805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843E7-2288-4420-84EA-A22DF3644CEA}">
      <dsp:nvSpPr>
        <dsp:cNvPr id="0" name=""/>
        <dsp:cNvSpPr/>
      </dsp:nvSpPr>
      <dsp:spPr>
        <a:xfrm>
          <a:off x="2411" y="0"/>
          <a:ext cx="2419052" cy="805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Баннер со скидкой на направление (ремаркетинг)</a:t>
          </a:r>
          <a:endParaRPr lang="ru-RU" sz="1200" kern="1200" dirty="0"/>
        </a:p>
      </dsp:txBody>
      <dsp:txXfrm>
        <a:off x="2411" y="0"/>
        <a:ext cx="2217785" cy="805070"/>
      </dsp:txXfrm>
    </dsp:sp>
    <dsp:sp modelId="{318D68FB-CE5A-4E95-9804-4860AA02491A}">
      <dsp:nvSpPr>
        <dsp:cNvPr id="0" name=""/>
        <dsp:cNvSpPr/>
      </dsp:nvSpPr>
      <dsp:spPr>
        <a:xfrm>
          <a:off x="1937652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Переход на страницу туров в Испанию</a:t>
          </a:r>
          <a:endParaRPr lang="ru-RU" sz="1200" kern="1200" dirty="0"/>
        </a:p>
      </dsp:txBody>
      <dsp:txXfrm>
        <a:off x="2340187" y="0"/>
        <a:ext cx="1613982" cy="805070"/>
      </dsp:txXfrm>
    </dsp:sp>
    <dsp:sp modelId="{C591590F-543D-4FD6-BA4D-AD24025B5F2C}">
      <dsp:nvSpPr>
        <dsp:cNvPr id="0" name=""/>
        <dsp:cNvSpPr/>
      </dsp:nvSpPr>
      <dsp:spPr>
        <a:xfrm>
          <a:off x="3872894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Дополнительные шаги по уточнению условий</a:t>
          </a:r>
          <a:endParaRPr lang="ru-RU" sz="1200" kern="1200" dirty="0"/>
        </a:p>
      </dsp:txBody>
      <dsp:txXfrm>
        <a:off x="4275429" y="0"/>
        <a:ext cx="1613982" cy="805070"/>
      </dsp:txXfrm>
    </dsp:sp>
    <dsp:sp modelId="{949373EE-28E7-4FF3-B907-CD2EB0CD857A}">
      <dsp:nvSpPr>
        <dsp:cNvPr id="0" name=""/>
        <dsp:cNvSpPr/>
      </dsp:nvSpPr>
      <dsp:spPr>
        <a:xfrm>
          <a:off x="5808136" y="0"/>
          <a:ext cx="2419052" cy="80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Покупка тура</a:t>
          </a:r>
          <a:endParaRPr lang="ru-RU" sz="1200" kern="1200" dirty="0"/>
        </a:p>
      </dsp:txBody>
      <dsp:txXfrm>
        <a:off x="6210671" y="0"/>
        <a:ext cx="1613982" cy="805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7F851-D9A9-456D-8424-F5BE3BBDDBDF}">
      <dsp:nvSpPr>
        <dsp:cNvPr id="0" name=""/>
        <dsp:cNvSpPr/>
      </dsp:nvSpPr>
      <dsp:spPr>
        <a:xfrm>
          <a:off x="255366" y="575"/>
          <a:ext cx="2031280" cy="12187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Формирование списка базовых сценариев</a:t>
          </a:r>
          <a:endParaRPr lang="ru-RU" sz="1800" b="0" kern="1200" dirty="0"/>
        </a:p>
      </dsp:txBody>
      <dsp:txXfrm>
        <a:off x="291062" y="36271"/>
        <a:ext cx="1959888" cy="1147376"/>
      </dsp:txXfrm>
    </dsp:sp>
    <dsp:sp modelId="{D0A70BE9-9BFE-48A9-A4B0-50408FB811F2}">
      <dsp:nvSpPr>
        <dsp:cNvPr id="0" name=""/>
        <dsp:cNvSpPr/>
      </dsp:nvSpPr>
      <dsp:spPr>
        <a:xfrm>
          <a:off x="2465400" y="358080"/>
          <a:ext cx="430631" cy="5037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/>
        </a:p>
      </dsp:txBody>
      <dsp:txXfrm>
        <a:off x="2465400" y="458831"/>
        <a:ext cx="301442" cy="302255"/>
      </dsp:txXfrm>
    </dsp:sp>
    <dsp:sp modelId="{6F294EAE-5AE3-4F03-9F6E-029FC1A6AA58}">
      <dsp:nvSpPr>
        <dsp:cNvPr id="0" name=""/>
        <dsp:cNvSpPr/>
      </dsp:nvSpPr>
      <dsp:spPr>
        <a:xfrm>
          <a:off x="3099159" y="575"/>
          <a:ext cx="2031280" cy="12187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/>
            <a:t>Расширение сценариев</a:t>
          </a:r>
          <a:endParaRPr lang="ru-RU" sz="1800" b="0" kern="1200"/>
        </a:p>
      </dsp:txBody>
      <dsp:txXfrm>
        <a:off x="3134855" y="36271"/>
        <a:ext cx="1959888" cy="1147376"/>
      </dsp:txXfrm>
    </dsp:sp>
    <dsp:sp modelId="{5CAC3955-87EA-486E-9D52-6F6E017FC71B}">
      <dsp:nvSpPr>
        <dsp:cNvPr id="0" name=""/>
        <dsp:cNvSpPr/>
      </dsp:nvSpPr>
      <dsp:spPr>
        <a:xfrm>
          <a:off x="5309193" y="358080"/>
          <a:ext cx="430631" cy="5037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/>
        </a:p>
      </dsp:txBody>
      <dsp:txXfrm>
        <a:off x="5309193" y="458831"/>
        <a:ext cx="301442" cy="302255"/>
      </dsp:txXfrm>
    </dsp:sp>
    <dsp:sp modelId="{A7D72816-80B6-4F7C-927E-C6DFDDCC1D0A}">
      <dsp:nvSpPr>
        <dsp:cNvPr id="0" name=""/>
        <dsp:cNvSpPr/>
      </dsp:nvSpPr>
      <dsp:spPr>
        <a:xfrm>
          <a:off x="5942952" y="575"/>
          <a:ext cx="2031280" cy="12187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/>
            <a:t>Определение </a:t>
          </a:r>
          <a:r>
            <a:rPr lang="en-US" sz="1800" b="0" kern="1200" smtClean="0"/>
            <a:t>KPI</a:t>
          </a:r>
          <a:r>
            <a:rPr lang="ru-RU" sz="1800" b="0" kern="1200" smtClean="0"/>
            <a:t> и принципов отслеживания</a:t>
          </a:r>
          <a:endParaRPr lang="ru-RU" sz="1800" b="0" kern="1200"/>
        </a:p>
      </dsp:txBody>
      <dsp:txXfrm>
        <a:off x="5978648" y="36271"/>
        <a:ext cx="1959888" cy="1147376"/>
      </dsp:txXfrm>
    </dsp:sp>
    <dsp:sp modelId="{27E337C4-A7F5-4247-95F7-EC45D5FE28B2}">
      <dsp:nvSpPr>
        <dsp:cNvPr id="0" name=""/>
        <dsp:cNvSpPr/>
      </dsp:nvSpPr>
      <dsp:spPr>
        <a:xfrm rot="5400000">
          <a:off x="6743277" y="1361533"/>
          <a:ext cx="430631" cy="5037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/>
        </a:p>
      </dsp:txBody>
      <dsp:txXfrm rot="-5400000">
        <a:off x="6807466" y="1398096"/>
        <a:ext cx="302255" cy="301442"/>
      </dsp:txXfrm>
    </dsp:sp>
    <dsp:sp modelId="{3B1428F0-2690-4921-BE72-4BA6B7CF73E1}">
      <dsp:nvSpPr>
        <dsp:cNvPr id="0" name=""/>
        <dsp:cNvSpPr/>
      </dsp:nvSpPr>
      <dsp:spPr>
        <a:xfrm>
          <a:off x="5942952" y="2031856"/>
          <a:ext cx="2031280" cy="12187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/>
            <a:t>Прохождение сценариев и фиксация недочетов</a:t>
          </a:r>
          <a:endParaRPr lang="ru-RU" sz="1800" b="0" kern="1200"/>
        </a:p>
      </dsp:txBody>
      <dsp:txXfrm>
        <a:off x="5978648" y="2067552"/>
        <a:ext cx="1959888" cy="1147376"/>
      </dsp:txXfrm>
    </dsp:sp>
    <dsp:sp modelId="{1BEE34B4-BE1C-4FD9-9201-D417DC387973}">
      <dsp:nvSpPr>
        <dsp:cNvPr id="0" name=""/>
        <dsp:cNvSpPr/>
      </dsp:nvSpPr>
      <dsp:spPr>
        <a:xfrm rot="10800000">
          <a:off x="5333568" y="2389361"/>
          <a:ext cx="430631" cy="5037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/>
        </a:p>
      </dsp:txBody>
      <dsp:txXfrm rot="10800000">
        <a:off x="5462757" y="2490112"/>
        <a:ext cx="301442" cy="302255"/>
      </dsp:txXfrm>
    </dsp:sp>
    <dsp:sp modelId="{DC8B64B4-4A10-44BC-BBBE-247933E8BDE4}">
      <dsp:nvSpPr>
        <dsp:cNvPr id="0" name=""/>
        <dsp:cNvSpPr/>
      </dsp:nvSpPr>
      <dsp:spPr>
        <a:xfrm>
          <a:off x="3099159" y="2031856"/>
          <a:ext cx="2031280" cy="121876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/>
            <a:t>Внесение изменений</a:t>
          </a:r>
          <a:endParaRPr lang="ru-RU" sz="1800" b="0" kern="1200"/>
        </a:p>
      </dsp:txBody>
      <dsp:txXfrm>
        <a:off x="3134855" y="2067552"/>
        <a:ext cx="1959888" cy="1147376"/>
      </dsp:txXfrm>
    </dsp:sp>
    <dsp:sp modelId="{E2D45166-48FC-4417-B920-D6BBC28C3E1E}">
      <dsp:nvSpPr>
        <dsp:cNvPr id="0" name=""/>
        <dsp:cNvSpPr/>
      </dsp:nvSpPr>
      <dsp:spPr>
        <a:xfrm rot="10800000">
          <a:off x="2385868" y="2389361"/>
          <a:ext cx="638445" cy="503757"/>
        </a:xfrm>
        <a:prstGeom prst="left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/>
        </a:p>
      </dsp:txBody>
      <dsp:txXfrm rot="10800000">
        <a:off x="2536995" y="2490112"/>
        <a:ext cx="487318" cy="302255"/>
      </dsp:txXfrm>
    </dsp:sp>
    <dsp:sp modelId="{D94FD638-DCF1-44DC-A4A4-701355022768}">
      <dsp:nvSpPr>
        <dsp:cNvPr id="0" name=""/>
        <dsp:cNvSpPr/>
      </dsp:nvSpPr>
      <dsp:spPr>
        <a:xfrm>
          <a:off x="255366" y="2031856"/>
          <a:ext cx="2031280" cy="121876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Периодический контроль сценариев</a:t>
          </a:r>
          <a:endParaRPr lang="ru-RU" sz="1800" b="0" kern="1200" dirty="0"/>
        </a:p>
      </dsp:txBody>
      <dsp:txXfrm>
        <a:off x="291062" y="2067552"/>
        <a:ext cx="1959888" cy="11473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7F2DE-F083-4883-A901-C889D740A8C1}">
      <dsp:nvSpPr>
        <dsp:cNvPr id="0" name=""/>
        <dsp:cNvSpPr/>
      </dsp:nvSpPr>
      <dsp:spPr>
        <a:xfrm>
          <a:off x="458570" y="188559"/>
          <a:ext cx="3747463" cy="36202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E7081-2E86-4A93-B118-E0799D078533}">
      <dsp:nvSpPr>
        <dsp:cNvPr id="0" name=""/>
        <dsp:cNvSpPr/>
      </dsp:nvSpPr>
      <dsp:spPr>
        <a:xfrm>
          <a:off x="399764" y="1850346"/>
          <a:ext cx="1200370" cy="1200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Знаю что именно хочу</a:t>
          </a:r>
          <a:endParaRPr lang="ru-RU" sz="1900" kern="1200" dirty="0"/>
        </a:p>
      </dsp:txBody>
      <dsp:txXfrm>
        <a:off x="399764" y="1850346"/>
        <a:ext cx="1200370" cy="1200370"/>
      </dsp:txXfrm>
    </dsp:sp>
    <dsp:sp modelId="{CE3B7197-A1B4-472F-AAE5-1B042A4E73C5}">
      <dsp:nvSpPr>
        <dsp:cNvPr id="0" name=""/>
        <dsp:cNvSpPr/>
      </dsp:nvSpPr>
      <dsp:spPr>
        <a:xfrm>
          <a:off x="4653872" y="188559"/>
          <a:ext cx="3747463" cy="36202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79C71-CB02-4FAC-A33A-68BC5A552844}">
      <dsp:nvSpPr>
        <dsp:cNvPr id="0" name=""/>
        <dsp:cNvSpPr/>
      </dsp:nvSpPr>
      <dsp:spPr>
        <a:xfrm>
          <a:off x="4595066" y="1850346"/>
          <a:ext cx="1200370" cy="1200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Выбираю</a:t>
          </a:r>
          <a:endParaRPr lang="ru-RU" sz="1900" kern="1200" dirty="0"/>
        </a:p>
      </dsp:txBody>
      <dsp:txXfrm>
        <a:off x="4595066" y="1850346"/>
        <a:ext cx="1200370" cy="12003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A0D5B-B1F4-4144-8611-50E974C96B7B}">
      <dsp:nvSpPr>
        <dsp:cNvPr id="0" name=""/>
        <dsp:cNvSpPr/>
      </dsp:nvSpPr>
      <dsp:spPr>
        <a:xfrm>
          <a:off x="778619" y="460427"/>
          <a:ext cx="3068200" cy="3068200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A91B2-4708-4903-A8BE-77BFB9897506}">
      <dsp:nvSpPr>
        <dsp:cNvPr id="0" name=""/>
        <dsp:cNvSpPr/>
      </dsp:nvSpPr>
      <dsp:spPr>
        <a:xfrm>
          <a:off x="778619" y="460427"/>
          <a:ext cx="3068200" cy="3068200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60532-6608-441D-85FA-3755EA12A53E}">
      <dsp:nvSpPr>
        <dsp:cNvPr id="0" name=""/>
        <dsp:cNvSpPr/>
      </dsp:nvSpPr>
      <dsp:spPr>
        <a:xfrm>
          <a:off x="778619" y="460427"/>
          <a:ext cx="3068200" cy="3068200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8EC21-0B69-4E37-9246-07C2787A5E09}">
      <dsp:nvSpPr>
        <dsp:cNvPr id="0" name=""/>
        <dsp:cNvSpPr/>
      </dsp:nvSpPr>
      <dsp:spPr>
        <a:xfrm>
          <a:off x="1606933" y="1288741"/>
          <a:ext cx="1411571" cy="141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Источник (канал) </a:t>
          </a:r>
          <a:endParaRPr lang="ru-RU" sz="1700" kern="1200" dirty="0"/>
        </a:p>
      </dsp:txBody>
      <dsp:txXfrm>
        <a:off x="1813653" y="1495461"/>
        <a:ext cx="998131" cy="998131"/>
      </dsp:txXfrm>
    </dsp:sp>
    <dsp:sp modelId="{16B29BD1-50BF-4615-BD8E-8B4648F5957D}">
      <dsp:nvSpPr>
        <dsp:cNvPr id="0" name=""/>
        <dsp:cNvSpPr/>
      </dsp:nvSpPr>
      <dsp:spPr>
        <a:xfrm>
          <a:off x="1818669" y="1948"/>
          <a:ext cx="988100" cy="988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Статья затрат</a:t>
          </a:r>
          <a:endParaRPr lang="ru-RU" sz="1000" kern="1200" dirty="0"/>
        </a:p>
      </dsp:txBody>
      <dsp:txXfrm>
        <a:off x="1963373" y="146652"/>
        <a:ext cx="698692" cy="698692"/>
      </dsp:txXfrm>
    </dsp:sp>
    <dsp:sp modelId="{162B1BDA-B30A-441A-B3DE-ADE369169DCD}">
      <dsp:nvSpPr>
        <dsp:cNvPr id="0" name=""/>
        <dsp:cNvSpPr/>
      </dsp:nvSpPr>
      <dsp:spPr>
        <a:xfrm>
          <a:off x="3116433" y="2249741"/>
          <a:ext cx="988100" cy="988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Степень готовности к целевому действию</a:t>
          </a:r>
          <a:endParaRPr lang="ru-RU" sz="1000" kern="1200" dirty="0"/>
        </a:p>
      </dsp:txBody>
      <dsp:txXfrm>
        <a:off x="3261137" y="2394445"/>
        <a:ext cx="698692" cy="698692"/>
      </dsp:txXfrm>
    </dsp:sp>
    <dsp:sp modelId="{05AC48B7-DEAD-413E-A445-057ABC23F8F0}">
      <dsp:nvSpPr>
        <dsp:cNvPr id="0" name=""/>
        <dsp:cNvSpPr/>
      </dsp:nvSpPr>
      <dsp:spPr>
        <a:xfrm>
          <a:off x="520905" y="2249741"/>
          <a:ext cx="988100" cy="988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Аудитория</a:t>
          </a:r>
          <a:endParaRPr lang="ru-RU" sz="1000" kern="1200" dirty="0"/>
        </a:p>
      </dsp:txBody>
      <dsp:txXfrm>
        <a:off x="665609" y="2394445"/>
        <a:ext cx="698692" cy="6986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2722F-0D0C-4D3F-B818-5F18578EC9CF}">
      <dsp:nvSpPr>
        <dsp:cNvPr id="0" name=""/>
        <dsp:cNvSpPr/>
      </dsp:nvSpPr>
      <dsp:spPr>
        <a:xfrm>
          <a:off x="0" y="3902"/>
          <a:ext cx="3676650" cy="77050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Первый контакт</a:t>
          </a:r>
          <a:endParaRPr lang="ru-RU" sz="1800" kern="1200" dirty="0"/>
        </a:p>
      </dsp:txBody>
      <dsp:txXfrm>
        <a:off x="37613" y="41515"/>
        <a:ext cx="3601424" cy="695282"/>
      </dsp:txXfrm>
    </dsp:sp>
    <dsp:sp modelId="{F6AF7D5C-F237-40CF-A342-261220B4DB5B}">
      <dsp:nvSpPr>
        <dsp:cNvPr id="0" name=""/>
        <dsp:cNvSpPr/>
      </dsp:nvSpPr>
      <dsp:spPr>
        <a:xfrm>
          <a:off x="0" y="774410"/>
          <a:ext cx="3676650" cy="1414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3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Готовность к покупке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Типы запросов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Сами источники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Формат объявления или </a:t>
          </a:r>
          <a:r>
            <a:rPr lang="ru-RU" sz="1800" kern="1200" dirty="0" err="1" smtClean="0"/>
            <a:t>сниппета</a:t>
          </a:r>
          <a:endParaRPr lang="ru-RU" sz="1800" kern="1200" dirty="0"/>
        </a:p>
      </dsp:txBody>
      <dsp:txXfrm>
        <a:off x="0" y="774410"/>
        <a:ext cx="3676650" cy="1414788"/>
      </dsp:txXfrm>
    </dsp:sp>
    <dsp:sp modelId="{D9F1E8B7-1E71-4007-8AF2-0D9E7E6742F0}">
      <dsp:nvSpPr>
        <dsp:cNvPr id="0" name=""/>
        <dsp:cNvSpPr/>
      </dsp:nvSpPr>
      <dsp:spPr>
        <a:xfrm>
          <a:off x="0" y="2189198"/>
          <a:ext cx="3676650" cy="77050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Посадочные страницы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(вход на сайт)</a:t>
          </a:r>
          <a:endParaRPr lang="ru-RU" sz="1800" kern="1200" dirty="0"/>
        </a:p>
      </dsp:txBody>
      <dsp:txXfrm>
        <a:off x="37613" y="2226811"/>
        <a:ext cx="3601424" cy="695282"/>
      </dsp:txXfrm>
    </dsp:sp>
    <dsp:sp modelId="{A4C8A22E-0DA8-4588-9687-C509901C9A86}">
      <dsp:nvSpPr>
        <dsp:cNvPr id="0" name=""/>
        <dsp:cNvSpPr/>
      </dsp:nvSpPr>
      <dsp:spPr>
        <a:xfrm>
          <a:off x="0" y="2959707"/>
          <a:ext cx="3676650" cy="110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3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Соответствие посадочной запросу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Необходимый контент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2959707"/>
        <a:ext cx="3676650" cy="1100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E37BB4-2AFA-4432-A60F-C0C7AFF5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71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109F2-C2C5-4B28-83DC-D71340D4029F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данном случае мы будем говорить о полном бизнес процессе, а не его частях. Хотя мы могли бы использовать и мини-сценарии для повышения конверсии отдельных элементов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1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6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7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4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7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7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1" y="3975498"/>
            <a:ext cx="9612313" cy="864394"/>
            <a:chOff x="0" y="3339"/>
            <a:chExt cx="6055" cy="726"/>
          </a:xfrm>
        </p:grpSpPr>
        <p:sp>
          <p:nvSpPr>
            <p:cNvPr id="5" name="Rectangle 13"/>
            <p:cNvSpPr>
              <a:spLocks noChangeArrowheads="1"/>
            </p:cNvSpPr>
            <p:nvPr userDrawn="1"/>
          </p:nvSpPr>
          <p:spPr bwMode="auto">
            <a:xfrm>
              <a:off x="0" y="3521"/>
              <a:ext cx="5760" cy="363"/>
            </a:xfrm>
            <a:prstGeom prst="rect">
              <a:avLst/>
            </a:prstGeom>
            <a:solidFill>
              <a:srgbClr val="0090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Text Box 15"/>
            <p:cNvSpPr txBox="1">
              <a:spLocks noChangeArrowheads="1"/>
            </p:cNvSpPr>
            <p:nvPr userDrawn="1"/>
          </p:nvSpPr>
          <p:spPr bwMode="auto">
            <a:xfrm>
              <a:off x="145" y="3678"/>
              <a:ext cx="225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>
                  <a:latin typeface="Tahoma" pitchFamily="34" charset="0"/>
                </a:rPr>
                <a:t> www.antop.ru</a:t>
              </a:r>
              <a:r>
                <a:rPr lang="ru-RU" sz="1000" b="1">
                  <a:latin typeface="Tahoma" pitchFamily="34" charset="0"/>
                </a:rPr>
                <a:t>           +7 (495) 796-0586</a:t>
              </a:r>
            </a:p>
          </p:txBody>
        </p:sp>
        <p:sp>
          <p:nvSpPr>
            <p:cNvPr id="7" name="AutoShape 18"/>
            <p:cNvSpPr>
              <a:spLocks noChangeArrowheads="1"/>
            </p:cNvSpPr>
            <p:nvPr userDrawn="1"/>
          </p:nvSpPr>
          <p:spPr bwMode="auto">
            <a:xfrm>
              <a:off x="5760" y="3339"/>
              <a:ext cx="295" cy="726"/>
            </a:xfrm>
            <a:prstGeom prst="rightArrow">
              <a:avLst>
                <a:gd name="adj1" fmla="val 50139"/>
                <a:gd name="adj2" fmla="val 70509"/>
              </a:avLst>
            </a:prstGeom>
            <a:solidFill>
              <a:srgbClr val="0090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4572001" y="4150519"/>
            <a:ext cx="4181475" cy="514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21727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2843214" y="-1425178"/>
            <a:ext cx="431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 userDrawn="1"/>
        </p:nvSpPr>
        <p:spPr bwMode="auto">
          <a:xfrm rot="5400000">
            <a:off x="4636095" y="4128095"/>
            <a:ext cx="432197" cy="560388"/>
          </a:xfrm>
          <a:prstGeom prst="rtTriangle">
            <a:avLst/>
          </a:prstGeom>
          <a:solidFill>
            <a:srgbClr val="00903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" name="Picture 26" descr="antop09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1" y="3731419"/>
            <a:ext cx="3706813" cy="11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303610"/>
            <a:ext cx="8247990" cy="9715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1" y="1491854"/>
            <a:ext cx="6119813" cy="1620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D7A-7616-424B-86CC-E3785069B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6916"/>
            <a:ext cx="2057400" cy="43755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6916"/>
            <a:ext cx="6019800" cy="43755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1294-29C9-4D2C-B8EA-FF322111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9438" y="4647363"/>
            <a:ext cx="647700" cy="496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E09F-CD88-414B-BEAA-3D8165696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2DD8-D254-4784-A28F-9552F2E19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35807"/>
            <a:ext cx="4038600" cy="3726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35807"/>
            <a:ext cx="4038600" cy="3726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E975-0B56-4624-8558-883B41411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AC24-24C3-4306-B38C-C86F1E4E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64D8-D0DC-4147-8D3F-5BC4AE9BC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990F-722D-449F-BCD8-94FAE7E07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8C79-68C3-48B6-83C0-D7258E160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4D78-F9D3-4E75-8862-F3CCEA536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/>
          <p:cNvSpPr>
            <a:spLocks noChangeShapeType="1"/>
          </p:cNvSpPr>
          <p:nvPr userDrawn="1"/>
        </p:nvSpPr>
        <p:spPr bwMode="auto">
          <a:xfrm>
            <a:off x="0" y="4839892"/>
            <a:ext cx="9144000" cy="1190"/>
          </a:xfrm>
          <a:prstGeom prst="line">
            <a:avLst/>
          </a:prstGeom>
          <a:noFill/>
          <a:ln w="127000">
            <a:solidFill>
              <a:srgbClr val="00903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42876"/>
            <a:ext cx="8207375" cy="2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35807"/>
            <a:ext cx="8229600" cy="37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4893469"/>
            <a:ext cx="5327650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00903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142038" y="4892278"/>
            <a:ext cx="2246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latin typeface="Tahoma" pitchFamily="34" charset="0"/>
              </a:rPr>
              <a:t> www.antop.ru</a:t>
            </a:r>
            <a:endParaRPr lang="ru-RU" sz="1000" b="1" dirty="0">
              <a:latin typeface="Tahoma" pitchFamily="34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 userDrawn="1"/>
        </p:nvSpPr>
        <p:spPr bwMode="auto">
          <a:xfrm flipH="1">
            <a:off x="0" y="527448"/>
            <a:ext cx="9144000" cy="1190"/>
          </a:xfrm>
          <a:prstGeom prst="line">
            <a:avLst/>
          </a:prstGeom>
          <a:noFill/>
          <a:ln w="63500">
            <a:solidFill>
              <a:srgbClr val="00903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9438" y="4700587"/>
            <a:ext cx="647700" cy="442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defRPr b="1" smtClean="0">
                <a:latin typeface="+mn-lt"/>
              </a:defRPr>
            </a:lvl1pPr>
          </a:lstStyle>
          <a:p>
            <a:pPr>
              <a:defRPr/>
            </a:pPr>
            <a:fld id="{A4093FDD-95A5-4CA7-B5D0-C62E3CEF5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 userDrawn="1"/>
        </p:nvSpPr>
        <p:spPr bwMode="auto">
          <a:xfrm>
            <a:off x="219075" y="4629151"/>
            <a:ext cx="1162050" cy="364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4" name="Picture 25" descr="antop09a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255588" y="4601594"/>
            <a:ext cx="994568" cy="40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3335" y="1149727"/>
            <a:ext cx="8061325" cy="1655819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Пользовательские сценарии – </a:t>
            </a:r>
            <a:br>
              <a:rPr lang="ru-RU" dirty="0" smtClean="0"/>
            </a:br>
            <a:r>
              <a:rPr lang="ru-RU" dirty="0" smtClean="0"/>
              <a:t>залог успешной работы</a:t>
            </a:r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1979"/>
            <a:ext cx="4967288" cy="382979"/>
          </a:xfrm>
        </p:spPr>
        <p:txBody>
          <a:bodyPr/>
          <a:lstStyle/>
          <a:p>
            <a:pPr eaLnBrk="1" hangingPunct="1"/>
            <a:r>
              <a:rPr lang="ru-RU" dirty="0" smtClean="0"/>
              <a:t>Юрий </a:t>
            </a:r>
            <a:r>
              <a:rPr lang="ru-RU" dirty="0" err="1" smtClean="0"/>
              <a:t>Батиевский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работать со сценариями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62252"/>
              </p:ext>
            </p:extLst>
          </p:nvPr>
        </p:nvGraphicFramePr>
        <p:xfrm>
          <a:off x="457200" y="959556"/>
          <a:ext cx="82296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сценарии – необходимый минимум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3973"/>
            <a:ext cx="8229600" cy="3478489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800" b="1" dirty="0" smtClean="0"/>
              <a:t>Базовые сценарии описывают основные процессы, которые проходят пользователи для решения своих задач с помощью сайта</a:t>
            </a:r>
            <a:r>
              <a:rPr lang="en-US" sz="1800" b="1" dirty="0" smtClean="0"/>
              <a:t>:</a:t>
            </a:r>
            <a:endParaRPr lang="ru-RU" sz="1800" b="1" dirty="0" smtClean="0"/>
          </a:p>
          <a:p>
            <a:pPr marL="1200150" lvl="2" indent="-342900"/>
            <a:r>
              <a:rPr lang="ru-RU" sz="1800" dirty="0" smtClean="0"/>
              <a:t>Продажа товаров и услуг</a:t>
            </a:r>
          </a:p>
          <a:p>
            <a:pPr marL="1200150" lvl="2" indent="-342900"/>
            <a:r>
              <a:rPr lang="ru-RU" sz="1800" dirty="0" smtClean="0"/>
              <a:t>Информирование о новинках и </a:t>
            </a:r>
            <a:r>
              <a:rPr lang="ru-RU" sz="1800" dirty="0" err="1" smtClean="0"/>
              <a:t>спецпредложениях</a:t>
            </a:r>
            <a:endParaRPr lang="ru-RU" sz="1800" dirty="0" smtClean="0"/>
          </a:p>
          <a:p>
            <a:pPr marL="1200150" lvl="2" indent="-342900"/>
            <a:r>
              <a:rPr lang="ru-RU" sz="1800" dirty="0" smtClean="0"/>
              <a:t>Предоставление контактных данных компании</a:t>
            </a:r>
          </a:p>
          <a:p>
            <a:pPr marL="857250" lvl="2" indent="0">
              <a:buNone/>
            </a:pPr>
            <a:endParaRPr lang="ru-RU" sz="1800" dirty="0" smtClean="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 b="1" dirty="0" smtClean="0"/>
              <a:t>Необходимый минимум сценариев зависит от количества решаемых сайтом задач, от возможных вариантов их решения пользователем и от источников трафика.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- Валенки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807522"/>
            <a:ext cx="2671947" cy="375260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Задачи сайта</a:t>
            </a:r>
            <a:r>
              <a:rPr lang="en-US" sz="1800" b="1" dirty="0" smtClean="0"/>
              <a:t>:</a:t>
            </a:r>
          </a:p>
          <a:p>
            <a:r>
              <a:rPr lang="ru-RU" sz="1400" dirty="0" smtClean="0"/>
              <a:t>Продажа валенок</a:t>
            </a:r>
          </a:p>
          <a:p>
            <a:r>
              <a:rPr lang="ru-RU" sz="1400" dirty="0" smtClean="0"/>
              <a:t>Информирование об акциях</a:t>
            </a:r>
          </a:p>
          <a:p>
            <a:r>
              <a:rPr lang="ru-RU" sz="1400" dirty="0" smtClean="0"/>
              <a:t>Контакты компании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Базовый процесс</a:t>
            </a:r>
            <a:r>
              <a:rPr lang="en-US" sz="1800" b="1" dirty="0" smtClean="0"/>
              <a:t>:</a:t>
            </a:r>
          </a:p>
          <a:p>
            <a:r>
              <a:rPr lang="ru-RU" sz="1400" dirty="0" smtClean="0"/>
              <a:t>Продажа валенок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Источники трафика</a:t>
            </a:r>
            <a:r>
              <a:rPr lang="en-US" sz="1800" b="1" dirty="0" smtClean="0"/>
              <a:t>:</a:t>
            </a:r>
          </a:p>
          <a:p>
            <a:r>
              <a:rPr lang="ru-RU" sz="1400" dirty="0" smtClean="0"/>
              <a:t>Поисковые системы</a:t>
            </a:r>
          </a:p>
          <a:p>
            <a:r>
              <a:rPr lang="ru-RU" sz="1400" dirty="0" smtClean="0"/>
              <a:t>Контекстная реклама</a:t>
            </a:r>
          </a:p>
          <a:p>
            <a:r>
              <a:rPr lang="ru-RU" sz="1400" dirty="0" smtClean="0"/>
              <a:t>Прямые заходы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8" y="949208"/>
            <a:ext cx="5854535" cy="3438105"/>
          </a:xfrm>
          <a:prstGeom prst="rect">
            <a:avLst/>
          </a:prstGeom>
          <a:noFill/>
          <a:ln w="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.batievskiy\Pictures\2012\Снимок экрана 2012-11-23 в 1.02.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1" y="978999"/>
            <a:ext cx="5165766" cy="3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5818907" y="1393599"/>
            <a:ext cx="2934537" cy="2637807"/>
          </a:xfrm>
          <a:prstGeom prst="cloudCallout">
            <a:avLst>
              <a:gd name="adj1" fmla="val -87900"/>
              <a:gd name="adj2" fmla="val -47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Хочу модные валенки!!!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17" y="5308270"/>
            <a:ext cx="8229600" cy="5436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100" name="Picture 4" descr="http://valenkispb5.ru/image/cache/data/detskie-valenki/detskie-valenki-privet-kitty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56" y="2016508"/>
            <a:ext cx="1780037" cy="13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Ищем в Яндексе (первый контакт)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679001"/>
            <a:ext cx="7469578" cy="399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48790" y="3289465"/>
            <a:ext cx="4548249" cy="66501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124202" y="679001"/>
            <a:ext cx="3592286" cy="2384833"/>
            <a:chOff x="5124202" y="679001"/>
            <a:chExt cx="3592286" cy="2384833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5124202" y="679001"/>
              <a:ext cx="3592286" cy="2384833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 descr="http://valenkispb5.ru/image/cache/data/detskie-valenki/detskie-valenki-privet-kitty-500x5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239" y="1184683"/>
              <a:ext cx="1756352" cy="137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69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Перешли на Главную (вход на сайт)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5807"/>
            <a:ext cx="290945" cy="3726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666505"/>
            <a:ext cx="6780811" cy="3982065"/>
          </a:xfrm>
          <a:prstGeom prst="rect">
            <a:avLst/>
          </a:prstGeom>
          <a:noFill/>
          <a:ln w="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4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каталогу нашли нужные валенки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5807"/>
            <a:ext cx="421574" cy="372665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67" y="760019"/>
            <a:ext cx="5905628" cy="384760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создан – сценарий выполнен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5807"/>
            <a:ext cx="421574" cy="3726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5033"/>
            <a:ext cx="7754587" cy="3598944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Базовый сценарий покупки валенок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28036" y="733778"/>
            <a:ext cx="8482281" cy="3702932"/>
            <a:chOff x="328036" y="733778"/>
            <a:chExt cx="8482281" cy="3702932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963647" y="733778"/>
              <a:ext cx="7211059" cy="3702932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28036" y="1650601"/>
              <a:ext cx="2114612" cy="186928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668693 w 2114612"/>
                <a:gd name="connsiteY0" fmla="*/ 2102945 h 1869284"/>
                <a:gd name="connsiteX1" fmla="*/ 616768 w 2114612"/>
                <a:gd name="connsiteY1" fmla="*/ 2154870 h 1869284"/>
                <a:gd name="connsiteX2" fmla="*/ 564843 w 2114612"/>
                <a:gd name="connsiteY2" fmla="*/ 2102945 h 1869284"/>
                <a:gd name="connsiteX3" fmla="*/ 616768 w 2114612"/>
                <a:gd name="connsiteY3" fmla="*/ 2051020 h 1869284"/>
                <a:gd name="connsiteX4" fmla="*/ 668693 w 2114612"/>
                <a:gd name="connsiteY4" fmla="*/ 2102945 h 1869284"/>
                <a:gd name="connsiteX0" fmla="*/ 743802 w 2114612"/>
                <a:gd name="connsiteY0" fmla="*/ 2041461 h 1869284"/>
                <a:gd name="connsiteX1" fmla="*/ 639953 w 2114612"/>
                <a:gd name="connsiteY1" fmla="*/ 2145310 h 1869284"/>
                <a:gd name="connsiteX2" fmla="*/ 536104 w 2114612"/>
                <a:gd name="connsiteY2" fmla="*/ 2041461 h 1869284"/>
                <a:gd name="connsiteX3" fmla="*/ 639953 w 2114612"/>
                <a:gd name="connsiteY3" fmla="*/ 1937612 h 1869284"/>
                <a:gd name="connsiteX4" fmla="*/ 743802 w 2114612"/>
                <a:gd name="connsiteY4" fmla="*/ 2041461 h 1869284"/>
                <a:gd name="connsiteX0" fmla="*/ 855551 w 2114612"/>
                <a:gd name="connsiteY0" fmla="*/ 1882806 h 1869284"/>
                <a:gd name="connsiteX1" fmla="*/ 699777 w 2114612"/>
                <a:gd name="connsiteY1" fmla="*/ 2038580 h 1869284"/>
                <a:gd name="connsiteX2" fmla="*/ 544003 w 2114612"/>
                <a:gd name="connsiteY2" fmla="*/ 1882806 h 1869284"/>
                <a:gd name="connsiteX3" fmla="*/ 699777 w 2114612"/>
                <a:gd name="connsiteY3" fmla="*/ 1727032 h 1869284"/>
                <a:gd name="connsiteX4" fmla="*/ 855551 w 2114612"/>
                <a:gd name="connsiteY4" fmla="*/ 1882806 h 1869284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2114612" h="1869284">
                  <a:moveTo>
                    <a:pt x="668693" y="2102945"/>
                  </a:moveTo>
                  <a:cubicBezTo>
                    <a:pt x="668693" y="2131622"/>
                    <a:pt x="645445" y="2154870"/>
                    <a:pt x="616768" y="2154870"/>
                  </a:cubicBezTo>
                  <a:cubicBezTo>
                    <a:pt x="588091" y="2154870"/>
                    <a:pt x="564843" y="2131622"/>
                    <a:pt x="564843" y="2102945"/>
                  </a:cubicBezTo>
                  <a:cubicBezTo>
                    <a:pt x="564843" y="2074268"/>
                    <a:pt x="588091" y="2051020"/>
                    <a:pt x="616768" y="2051020"/>
                  </a:cubicBezTo>
                  <a:cubicBezTo>
                    <a:pt x="645445" y="2051020"/>
                    <a:pt x="668693" y="2074268"/>
                    <a:pt x="668693" y="2102945"/>
                  </a:cubicBezTo>
                  <a:close/>
                </a:path>
                <a:path w="2114612" h="1869284">
                  <a:moveTo>
                    <a:pt x="743802" y="2041461"/>
                  </a:moveTo>
                  <a:cubicBezTo>
                    <a:pt x="743802" y="2098815"/>
                    <a:pt x="697307" y="2145310"/>
                    <a:pt x="639953" y="2145310"/>
                  </a:cubicBezTo>
                  <a:cubicBezTo>
                    <a:pt x="582599" y="2145310"/>
                    <a:pt x="536104" y="2098815"/>
                    <a:pt x="536104" y="2041461"/>
                  </a:cubicBezTo>
                  <a:cubicBezTo>
                    <a:pt x="536104" y="1984107"/>
                    <a:pt x="582599" y="1937612"/>
                    <a:pt x="639953" y="1937612"/>
                  </a:cubicBezTo>
                  <a:cubicBezTo>
                    <a:pt x="697307" y="1937612"/>
                    <a:pt x="743802" y="1984107"/>
                    <a:pt x="743802" y="2041461"/>
                  </a:cubicBezTo>
                  <a:close/>
                </a:path>
                <a:path w="2114612" h="1869284">
                  <a:moveTo>
                    <a:pt x="855551" y="1882806"/>
                  </a:moveTo>
                  <a:cubicBezTo>
                    <a:pt x="855551" y="1968838"/>
                    <a:pt x="785809" y="2038580"/>
                    <a:pt x="699777" y="2038580"/>
                  </a:cubicBezTo>
                  <a:cubicBezTo>
                    <a:pt x="613745" y="2038580"/>
                    <a:pt x="544003" y="1968838"/>
                    <a:pt x="544003" y="1882806"/>
                  </a:cubicBezTo>
                  <a:cubicBezTo>
                    <a:pt x="544003" y="1796774"/>
                    <a:pt x="613745" y="1727032"/>
                    <a:pt x="699777" y="1727032"/>
                  </a:cubicBezTo>
                  <a:cubicBezTo>
                    <a:pt x="785809" y="1727032"/>
                    <a:pt x="855551" y="1796774"/>
                    <a:pt x="855551" y="1882806"/>
                  </a:cubicBezTo>
                  <a:close/>
                </a:path>
                <a:path w="43200" h="43200" fill="none" extrusionOk="0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354" tIns="324207" rIns="483727" bIns="41083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Постановка цели </a:t>
              </a: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(покупка валенок)</a:t>
              </a:r>
              <a:endParaRPr lang="ru-RU" sz="11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8454" y="1844657"/>
              <a:ext cx="1516111" cy="1481172"/>
            </a:xfrm>
            <a:custGeom>
              <a:avLst/>
              <a:gdLst>
                <a:gd name="connsiteX0" fmla="*/ 0 w 1516111"/>
                <a:gd name="connsiteY0" fmla="*/ 246867 h 1481172"/>
                <a:gd name="connsiteX1" fmla="*/ 246867 w 1516111"/>
                <a:gd name="connsiteY1" fmla="*/ 0 h 1481172"/>
                <a:gd name="connsiteX2" fmla="*/ 1269244 w 1516111"/>
                <a:gd name="connsiteY2" fmla="*/ 0 h 1481172"/>
                <a:gd name="connsiteX3" fmla="*/ 1516111 w 1516111"/>
                <a:gd name="connsiteY3" fmla="*/ 246867 h 1481172"/>
                <a:gd name="connsiteX4" fmla="*/ 1516111 w 1516111"/>
                <a:gd name="connsiteY4" fmla="*/ 1234305 h 1481172"/>
                <a:gd name="connsiteX5" fmla="*/ 1269244 w 1516111"/>
                <a:gd name="connsiteY5" fmla="*/ 1481172 h 1481172"/>
                <a:gd name="connsiteX6" fmla="*/ 246867 w 1516111"/>
                <a:gd name="connsiteY6" fmla="*/ 1481172 h 1481172"/>
                <a:gd name="connsiteX7" fmla="*/ 0 w 1516111"/>
                <a:gd name="connsiteY7" fmla="*/ 1234305 h 1481172"/>
                <a:gd name="connsiteX8" fmla="*/ 0 w 1516111"/>
                <a:gd name="connsiteY8" fmla="*/ 246867 h 148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111" h="1481172">
                  <a:moveTo>
                    <a:pt x="0" y="246867"/>
                  </a:moveTo>
                  <a:cubicBezTo>
                    <a:pt x="0" y="110526"/>
                    <a:pt x="110526" y="0"/>
                    <a:pt x="246867" y="0"/>
                  </a:cubicBezTo>
                  <a:lnTo>
                    <a:pt x="1269244" y="0"/>
                  </a:lnTo>
                  <a:cubicBezTo>
                    <a:pt x="1405585" y="0"/>
                    <a:pt x="1516111" y="110526"/>
                    <a:pt x="1516111" y="246867"/>
                  </a:cubicBezTo>
                  <a:lnTo>
                    <a:pt x="1516111" y="1234305"/>
                  </a:lnTo>
                  <a:cubicBezTo>
                    <a:pt x="1516111" y="1370646"/>
                    <a:pt x="1405585" y="1481172"/>
                    <a:pt x="1269244" y="1481172"/>
                  </a:cubicBezTo>
                  <a:lnTo>
                    <a:pt x="246867" y="1481172"/>
                  </a:lnTo>
                  <a:cubicBezTo>
                    <a:pt x="110526" y="1481172"/>
                    <a:pt x="0" y="1370646"/>
                    <a:pt x="0" y="1234305"/>
                  </a:cubicBezTo>
                  <a:lnTo>
                    <a:pt x="0" y="2468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15" tIns="114215" rIns="114215" bIns="11421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Первый контакт </a:t>
              </a:r>
              <a:r>
                <a:rPr lang="ru-RU" sz="1100" kern="1200" dirty="0" smtClean="0"/>
                <a:t>(</a:t>
              </a:r>
              <a:r>
                <a:rPr lang="ru-RU" sz="1100" kern="1200" dirty="0" err="1" smtClean="0"/>
                <a:t>сниппет</a:t>
              </a:r>
              <a:r>
                <a:rPr lang="ru-RU" sz="1100" kern="1200" dirty="0" smtClean="0"/>
                <a:t> в поиске или контекстное объявление по запросу)</a:t>
              </a:r>
              <a:endParaRPr lang="ru-RU" sz="11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110371" y="1844657"/>
              <a:ext cx="1516111" cy="1481172"/>
            </a:xfrm>
            <a:custGeom>
              <a:avLst/>
              <a:gdLst>
                <a:gd name="connsiteX0" fmla="*/ 0 w 1516111"/>
                <a:gd name="connsiteY0" fmla="*/ 246867 h 1481172"/>
                <a:gd name="connsiteX1" fmla="*/ 246867 w 1516111"/>
                <a:gd name="connsiteY1" fmla="*/ 0 h 1481172"/>
                <a:gd name="connsiteX2" fmla="*/ 1269244 w 1516111"/>
                <a:gd name="connsiteY2" fmla="*/ 0 h 1481172"/>
                <a:gd name="connsiteX3" fmla="*/ 1516111 w 1516111"/>
                <a:gd name="connsiteY3" fmla="*/ 246867 h 1481172"/>
                <a:gd name="connsiteX4" fmla="*/ 1516111 w 1516111"/>
                <a:gd name="connsiteY4" fmla="*/ 1234305 h 1481172"/>
                <a:gd name="connsiteX5" fmla="*/ 1269244 w 1516111"/>
                <a:gd name="connsiteY5" fmla="*/ 1481172 h 1481172"/>
                <a:gd name="connsiteX6" fmla="*/ 246867 w 1516111"/>
                <a:gd name="connsiteY6" fmla="*/ 1481172 h 1481172"/>
                <a:gd name="connsiteX7" fmla="*/ 0 w 1516111"/>
                <a:gd name="connsiteY7" fmla="*/ 1234305 h 1481172"/>
                <a:gd name="connsiteX8" fmla="*/ 0 w 1516111"/>
                <a:gd name="connsiteY8" fmla="*/ 246867 h 148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111" h="1481172">
                  <a:moveTo>
                    <a:pt x="0" y="246867"/>
                  </a:moveTo>
                  <a:cubicBezTo>
                    <a:pt x="0" y="110526"/>
                    <a:pt x="110526" y="0"/>
                    <a:pt x="246867" y="0"/>
                  </a:cubicBezTo>
                  <a:lnTo>
                    <a:pt x="1269244" y="0"/>
                  </a:lnTo>
                  <a:cubicBezTo>
                    <a:pt x="1405585" y="0"/>
                    <a:pt x="1516111" y="110526"/>
                    <a:pt x="1516111" y="246867"/>
                  </a:cubicBezTo>
                  <a:lnTo>
                    <a:pt x="1516111" y="1234305"/>
                  </a:lnTo>
                  <a:cubicBezTo>
                    <a:pt x="1516111" y="1370646"/>
                    <a:pt x="1405585" y="1481172"/>
                    <a:pt x="1269244" y="1481172"/>
                  </a:cubicBezTo>
                  <a:lnTo>
                    <a:pt x="246867" y="1481172"/>
                  </a:lnTo>
                  <a:cubicBezTo>
                    <a:pt x="110526" y="1481172"/>
                    <a:pt x="0" y="1370646"/>
                    <a:pt x="0" y="1234305"/>
                  </a:cubicBezTo>
                  <a:lnTo>
                    <a:pt x="0" y="2468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15" tIns="114215" rIns="114215" bIns="11421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Точка входа на сайт</a:t>
              </a: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(Главная страница)</a:t>
              </a:r>
              <a:endParaRPr lang="ru-RU" sz="11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702289" y="1844657"/>
              <a:ext cx="1516111" cy="1481172"/>
            </a:xfrm>
            <a:custGeom>
              <a:avLst/>
              <a:gdLst>
                <a:gd name="connsiteX0" fmla="*/ 0 w 21600"/>
                <a:gd name="connsiteY0" fmla="*/ 20782 h 21600"/>
                <a:gd name="connsiteX1" fmla="*/ 18595 w 21600"/>
                <a:gd name="connsiteY1" fmla="*/ 18022 h 21600"/>
                <a:gd name="connsiteX2" fmla="*/ 18595 w 21600"/>
                <a:gd name="connsiteY2" fmla="*/ 3675 h 21600"/>
                <a:gd name="connsiteX3" fmla="*/ 0 w 21600"/>
                <a:gd name="connsiteY3" fmla="*/ 3675 h 21600"/>
                <a:gd name="connsiteX4" fmla="*/ 0 w 21600"/>
                <a:gd name="connsiteY4" fmla="*/ 20782 h 21600"/>
                <a:gd name="connsiteX5" fmla="*/ 1532 w 21600"/>
                <a:gd name="connsiteY5" fmla="*/ 3675 h 21600"/>
                <a:gd name="connsiteX6" fmla="*/ 1532 w 21600"/>
                <a:gd name="connsiteY6" fmla="*/ 1815 h 21600"/>
                <a:gd name="connsiteX7" fmla="*/ 20000 w 21600"/>
                <a:gd name="connsiteY7" fmla="*/ 1815 h 21600"/>
                <a:gd name="connsiteX8" fmla="*/ 20000 w 21600"/>
                <a:gd name="connsiteY8" fmla="*/ 16252 h 21600"/>
                <a:gd name="connsiteX9" fmla="*/ 18595 w 21600"/>
                <a:gd name="connsiteY9" fmla="*/ 16352 h 21600"/>
                <a:gd name="connsiteX10" fmla="*/ 18595 w 21600"/>
                <a:gd name="connsiteY10" fmla="*/ 3675 h 21600"/>
                <a:gd name="connsiteX11" fmla="*/ 1532 w 21600"/>
                <a:gd name="connsiteY11" fmla="*/ 3675 h 21600"/>
                <a:gd name="connsiteX12" fmla="*/ 2972 w 21600"/>
                <a:gd name="connsiteY12" fmla="*/ 1815 h 21600"/>
                <a:gd name="connsiteX13" fmla="*/ 2972 w 21600"/>
                <a:gd name="connsiteY13" fmla="*/ 0 h 21600"/>
                <a:gd name="connsiteX14" fmla="*/ 21600 w 21600"/>
                <a:gd name="connsiteY14" fmla="*/ 0 h 21600"/>
                <a:gd name="connsiteX15" fmla="*/ 21600 w 21600"/>
                <a:gd name="connsiteY15" fmla="*/ 14392 h 21600"/>
                <a:gd name="connsiteX16" fmla="*/ 20000 w 21600"/>
                <a:gd name="connsiteY16" fmla="*/ 14467 h 21600"/>
                <a:gd name="connsiteX17" fmla="*/ 20000 w 21600"/>
                <a:gd name="connsiteY17" fmla="*/ 1815 h 21600"/>
                <a:gd name="connsiteX18" fmla="*/ 2972 w 21600"/>
                <a:gd name="connsiteY18" fmla="*/ 1815 h 21600"/>
                <a:gd name="connsiteX0" fmla="*/ 0 w 21600"/>
                <a:gd name="connsiteY0" fmla="*/ 3675 h 21600"/>
                <a:gd name="connsiteX1" fmla="*/ 18595 w 21600"/>
                <a:gd name="connsiteY1" fmla="*/ 3675 h 21600"/>
                <a:gd name="connsiteX2" fmla="*/ 18595 w 21600"/>
                <a:gd name="connsiteY2" fmla="*/ 18022 h 21600"/>
                <a:gd name="connsiteX3" fmla="*/ 0 w 21600"/>
                <a:gd name="connsiteY3" fmla="*/ 20782 h 21600"/>
                <a:gd name="connsiteX4" fmla="*/ 0 w 21600"/>
                <a:gd name="connsiteY4" fmla="*/ 3675 h 21600"/>
                <a:gd name="connsiteX5" fmla="*/ 1532 w 21600"/>
                <a:gd name="connsiteY5" fmla="*/ 3675 h 21600"/>
                <a:gd name="connsiteX6" fmla="*/ 1532 w 21600"/>
                <a:gd name="connsiteY6" fmla="*/ 1815 h 21600"/>
                <a:gd name="connsiteX7" fmla="*/ 20000 w 21600"/>
                <a:gd name="connsiteY7" fmla="*/ 1815 h 21600"/>
                <a:gd name="connsiteX8" fmla="*/ 20000 w 21600"/>
                <a:gd name="connsiteY8" fmla="*/ 16252 h 21600"/>
                <a:gd name="connsiteX9" fmla="*/ 18595 w 21600"/>
                <a:gd name="connsiteY9" fmla="*/ 16352 h 21600"/>
                <a:gd name="connsiteX10" fmla="*/ 2972 w 21600"/>
                <a:gd name="connsiteY10" fmla="*/ 1815 h 21600"/>
                <a:gd name="connsiteX11" fmla="*/ 2972 w 21600"/>
                <a:gd name="connsiteY11" fmla="*/ 0 h 21600"/>
                <a:gd name="connsiteX12" fmla="*/ 21600 w 21600"/>
                <a:gd name="connsiteY12" fmla="*/ 0 h 21600"/>
                <a:gd name="connsiteX13" fmla="*/ 21600 w 21600"/>
                <a:gd name="connsiteY13" fmla="*/ 14392 h 21600"/>
                <a:gd name="connsiteX14" fmla="*/ 20000 w 21600"/>
                <a:gd name="connsiteY14" fmla="*/ 14467 h 21600"/>
                <a:gd name="connsiteX0" fmla="*/ 0 w 21600"/>
                <a:gd name="connsiteY0" fmla="*/ 20782 h 21600"/>
                <a:gd name="connsiteX1" fmla="*/ 18595 w 21600"/>
                <a:gd name="connsiteY1" fmla="*/ 18022 h 21600"/>
                <a:gd name="connsiteX2" fmla="*/ 18595 w 21600"/>
                <a:gd name="connsiteY2" fmla="*/ 16352 h 21600"/>
                <a:gd name="connsiteX3" fmla="*/ 20000 w 21600"/>
                <a:gd name="connsiteY3" fmla="*/ 16252 h 21600"/>
                <a:gd name="connsiteX4" fmla="*/ 20000 w 21600"/>
                <a:gd name="connsiteY4" fmla="*/ 14467 h 21600"/>
                <a:gd name="connsiteX5" fmla="*/ 21600 w 21600"/>
                <a:gd name="connsiteY5" fmla="*/ 14392 h 21600"/>
                <a:gd name="connsiteX6" fmla="*/ 21600 w 21600"/>
                <a:gd name="connsiteY6" fmla="*/ 0 h 21600"/>
                <a:gd name="connsiteX7" fmla="*/ 2972 w 21600"/>
                <a:gd name="connsiteY7" fmla="*/ 0 h 21600"/>
                <a:gd name="connsiteX8" fmla="*/ 2972 w 21600"/>
                <a:gd name="connsiteY8" fmla="*/ 1815 h 21600"/>
                <a:gd name="connsiteX9" fmla="*/ 1532 w 21600"/>
                <a:gd name="connsiteY9" fmla="*/ 1815 h 21600"/>
                <a:gd name="connsiteX10" fmla="*/ 1532 w 21600"/>
                <a:gd name="connsiteY10" fmla="*/ 3675 h 21600"/>
                <a:gd name="connsiteX11" fmla="*/ 0 w 21600"/>
                <a:gd name="connsiteY11" fmla="*/ 3675 h 21600"/>
                <a:gd name="connsiteX12" fmla="*/ 0 w 21600"/>
                <a:gd name="connsiteY12" fmla="*/ 20782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00" h="21600" stroke="0" extrusionOk="0">
                  <a:moveTo>
                    <a:pt x="0" y="20782"/>
                  </a:moveTo>
                  <a:cubicBezTo>
                    <a:pt x="9298" y="23542"/>
                    <a:pt x="9298" y="18022"/>
                    <a:pt x="18595" y="18022"/>
                  </a:cubicBezTo>
                  <a:lnTo>
                    <a:pt x="18595" y="3675"/>
                  </a:lnTo>
                  <a:lnTo>
                    <a:pt x="0" y="3675"/>
                  </a:lnTo>
                  <a:lnTo>
                    <a:pt x="0" y="20782"/>
                  </a:lnTo>
                  <a:close/>
                  <a:moveTo>
                    <a:pt x="1532" y="3675"/>
                  </a:moveTo>
                  <a:lnTo>
                    <a:pt x="1532" y="1815"/>
                  </a:lnTo>
                  <a:lnTo>
                    <a:pt x="20000" y="1815"/>
                  </a:lnTo>
                  <a:lnTo>
                    <a:pt x="20000" y="16252"/>
                  </a:lnTo>
                  <a:cubicBezTo>
                    <a:pt x="19298" y="16252"/>
                    <a:pt x="18595" y="16352"/>
                    <a:pt x="18595" y="16352"/>
                  </a:cubicBezTo>
                  <a:lnTo>
                    <a:pt x="18595" y="3675"/>
                  </a:lnTo>
                  <a:lnTo>
                    <a:pt x="1532" y="3675"/>
                  </a:lnTo>
                  <a:close/>
                  <a:moveTo>
                    <a:pt x="2972" y="1815"/>
                  </a:moveTo>
                  <a:lnTo>
                    <a:pt x="2972" y="0"/>
                  </a:lnTo>
                  <a:lnTo>
                    <a:pt x="21600" y="0"/>
                  </a:lnTo>
                  <a:lnTo>
                    <a:pt x="21600" y="14392"/>
                  </a:lnTo>
                  <a:cubicBezTo>
                    <a:pt x="20800" y="14392"/>
                    <a:pt x="20000" y="14467"/>
                    <a:pt x="20000" y="14467"/>
                  </a:cubicBezTo>
                  <a:lnTo>
                    <a:pt x="20000" y="1815"/>
                  </a:lnTo>
                  <a:lnTo>
                    <a:pt x="2972" y="1815"/>
                  </a:lnTo>
                  <a:close/>
                </a:path>
                <a:path w="21600" h="21600" fill="none" extrusionOk="0">
                  <a:moveTo>
                    <a:pt x="0" y="3675"/>
                  </a:moveTo>
                  <a:lnTo>
                    <a:pt x="18595" y="3675"/>
                  </a:lnTo>
                  <a:lnTo>
                    <a:pt x="18595" y="18022"/>
                  </a:lnTo>
                  <a:cubicBezTo>
                    <a:pt x="9298" y="18022"/>
                    <a:pt x="9298" y="23542"/>
                    <a:pt x="0" y="20782"/>
                  </a:cubicBezTo>
                  <a:lnTo>
                    <a:pt x="0" y="3675"/>
                  </a:lnTo>
                  <a:close/>
                  <a:moveTo>
                    <a:pt x="1532" y="3675"/>
                  </a:moveTo>
                  <a:lnTo>
                    <a:pt x="1532" y="1815"/>
                  </a:lnTo>
                  <a:lnTo>
                    <a:pt x="20000" y="1815"/>
                  </a:lnTo>
                  <a:lnTo>
                    <a:pt x="20000" y="16252"/>
                  </a:lnTo>
                  <a:cubicBezTo>
                    <a:pt x="19298" y="16252"/>
                    <a:pt x="18595" y="16352"/>
                    <a:pt x="18595" y="16352"/>
                  </a:cubicBezTo>
                  <a:moveTo>
                    <a:pt x="2972" y="1815"/>
                  </a:moveTo>
                  <a:lnTo>
                    <a:pt x="2972" y="0"/>
                  </a:lnTo>
                  <a:lnTo>
                    <a:pt x="21600" y="0"/>
                  </a:lnTo>
                  <a:lnTo>
                    <a:pt x="21600" y="14392"/>
                  </a:lnTo>
                  <a:cubicBezTo>
                    <a:pt x="20800" y="14392"/>
                    <a:pt x="20000" y="14467"/>
                    <a:pt x="20000" y="14467"/>
                  </a:cubicBezTo>
                </a:path>
                <a:path w="21600" h="21600" fill="none" stroke="0">
                  <a:moveTo>
                    <a:pt x="0" y="20782"/>
                  </a:moveTo>
                  <a:cubicBezTo>
                    <a:pt x="9298" y="23542"/>
                    <a:pt x="9298" y="18022"/>
                    <a:pt x="18595" y="18022"/>
                  </a:cubicBezTo>
                  <a:lnTo>
                    <a:pt x="18595" y="16352"/>
                  </a:lnTo>
                  <a:cubicBezTo>
                    <a:pt x="18595" y="16352"/>
                    <a:pt x="19298" y="16252"/>
                    <a:pt x="20000" y="16252"/>
                  </a:cubicBezTo>
                  <a:lnTo>
                    <a:pt x="20000" y="14467"/>
                  </a:lnTo>
                  <a:cubicBezTo>
                    <a:pt x="20000" y="14467"/>
                    <a:pt x="20800" y="14392"/>
                    <a:pt x="21600" y="14392"/>
                  </a:cubicBez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5"/>
                  </a:lnTo>
                  <a:lnTo>
                    <a:pt x="0" y="3675"/>
                  </a:lnTo>
                  <a:lnTo>
                    <a:pt x="0" y="2078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293915" rIns="252832" bIns="98003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Промежуточные шаги</a:t>
              </a:r>
              <a:endParaRPr lang="ru-RU" sz="1100" b="1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294206" y="1880842"/>
              <a:ext cx="1516111" cy="1481172"/>
            </a:xfrm>
            <a:custGeom>
              <a:avLst/>
              <a:gdLst>
                <a:gd name="connsiteX0" fmla="*/ 0 w 1516111"/>
                <a:gd name="connsiteY0" fmla="*/ 246867 h 1481172"/>
                <a:gd name="connsiteX1" fmla="*/ 246867 w 1516111"/>
                <a:gd name="connsiteY1" fmla="*/ 0 h 1481172"/>
                <a:gd name="connsiteX2" fmla="*/ 1269244 w 1516111"/>
                <a:gd name="connsiteY2" fmla="*/ 0 h 1481172"/>
                <a:gd name="connsiteX3" fmla="*/ 1516111 w 1516111"/>
                <a:gd name="connsiteY3" fmla="*/ 246867 h 1481172"/>
                <a:gd name="connsiteX4" fmla="*/ 1516111 w 1516111"/>
                <a:gd name="connsiteY4" fmla="*/ 1234305 h 1481172"/>
                <a:gd name="connsiteX5" fmla="*/ 1269244 w 1516111"/>
                <a:gd name="connsiteY5" fmla="*/ 1481172 h 1481172"/>
                <a:gd name="connsiteX6" fmla="*/ 246867 w 1516111"/>
                <a:gd name="connsiteY6" fmla="*/ 1481172 h 1481172"/>
                <a:gd name="connsiteX7" fmla="*/ 0 w 1516111"/>
                <a:gd name="connsiteY7" fmla="*/ 1234305 h 1481172"/>
                <a:gd name="connsiteX8" fmla="*/ 0 w 1516111"/>
                <a:gd name="connsiteY8" fmla="*/ 246867 h 148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111" h="1481172">
                  <a:moveTo>
                    <a:pt x="0" y="246867"/>
                  </a:moveTo>
                  <a:cubicBezTo>
                    <a:pt x="0" y="110526"/>
                    <a:pt x="110526" y="0"/>
                    <a:pt x="246867" y="0"/>
                  </a:cubicBezTo>
                  <a:lnTo>
                    <a:pt x="1269244" y="0"/>
                  </a:lnTo>
                  <a:cubicBezTo>
                    <a:pt x="1405585" y="0"/>
                    <a:pt x="1516111" y="110526"/>
                    <a:pt x="1516111" y="246867"/>
                  </a:cubicBezTo>
                  <a:lnTo>
                    <a:pt x="1516111" y="1234305"/>
                  </a:lnTo>
                  <a:cubicBezTo>
                    <a:pt x="1516111" y="1370646"/>
                    <a:pt x="1405585" y="1481172"/>
                    <a:pt x="1269244" y="1481172"/>
                  </a:cubicBezTo>
                  <a:lnTo>
                    <a:pt x="246867" y="1481172"/>
                  </a:lnTo>
                  <a:cubicBezTo>
                    <a:pt x="110526" y="1481172"/>
                    <a:pt x="0" y="1370646"/>
                    <a:pt x="0" y="1234305"/>
                  </a:cubicBezTo>
                  <a:lnTo>
                    <a:pt x="0" y="24686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215" tIns="114215" rIns="114215" bIns="11421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Достижение цели</a:t>
              </a: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(Покупка валенок)</a:t>
              </a:r>
              <a:endParaRPr lang="ru-RU" sz="1100" kern="1200" dirty="0"/>
            </a:p>
          </p:txBody>
        </p:sp>
      </p:grpSp>
      <p:sp>
        <p:nvSpPr>
          <p:cNvPr id="7" name="Пятно 1 6"/>
          <p:cNvSpPr/>
          <p:nvPr/>
        </p:nvSpPr>
        <p:spPr>
          <a:xfrm>
            <a:off x="2604799" y="3538974"/>
            <a:ext cx="1343420" cy="11162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CTR</a:t>
            </a:r>
            <a:endParaRPr lang="ru-RU" sz="1400" dirty="0"/>
          </a:p>
        </p:txBody>
      </p:sp>
      <p:sp>
        <p:nvSpPr>
          <p:cNvPr id="14" name="Пятно 1 13"/>
          <p:cNvSpPr/>
          <p:nvPr/>
        </p:nvSpPr>
        <p:spPr>
          <a:xfrm>
            <a:off x="4034565" y="3538974"/>
            <a:ext cx="1505571" cy="11162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Входы</a:t>
            </a:r>
            <a:endParaRPr lang="ru-RU" sz="1400" dirty="0"/>
          </a:p>
        </p:txBody>
      </p:sp>
      <p:sp>
        <p:nvSpPr>
          <p:cNvPr id="15" name="Пятно 1 14"/>
          <p:cNvSpPr/>
          <p:nvPr/>
        </p:nvSpPr>
        <p:spPr>
          <a:xfrm>
            <a:off x="7421920" y="3519885"/>
            <a:ext cx="1505571" cy="11162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</a:t>
            </a:r>
            <a:endParaRPr lang="ru-RU" sz="1400" dirty="0"/>
          </a:p>
        </p:txBody>
      </p:sp>
      <p:sp>
        <p:nvSpPr>
          <p:cNvPr id="16" name="Пятно 1 15"/>
          <p:cNvSpPr/>
          <p:nvPr/>
        </p:nvSpPr>
        <p:spPr>
          <a:xfrm>
            <a:off x="7087289" y="617447"/>
            <a:ext cx="1929944" cy="1116281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Конверсия</a:t>
            </a:r>
            <a:endParaRPr lang="ru-RU" sz="1400" dirty="0"/>
          </a:p>
        </p:txBody>
      </p:sp>
      <p:sp>
        <p:nvSpPr>
          <p:cNvPr id="18" name="Полилиния 17"/>
          <p:cNvSpPr/>
          <p:nvPr/>
        </p:nvSpPr>
        <p:spPr>
          <a:xfrm>
            <a:off x="328036" y="1650601"/>
            <a:ext cx="2114612" cy="186928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668693 w 2114612"/>
              <a:gd name="connsiteY0" fmla="*/ 2102945 h 1869284"/>
              <a:gd name="connsiteX1" fmla="*/ 616768 w 2114612"/>
              <a:gd name="connsiteY1" fmla="*/ 2154870 h 1869284"/>
              <a:gd name="connsiteX2" fmla="*/ 564843 w 2114612"/>
              <a:gd name="connsiteY2" fmla="*/ 2102945 h 1869284"/>
              <a:gd name="connsiteX3" fmla="*/ 616768 w 2114612"/>
              <a:gd name="connsiteY3" fmla="*/ 2051020 h 1869284"/>
              <a:gd name="connsiteX4" fmla="*/ 668693 w 2114612"/>
              <a:gd name="connsiteY4" fmla="*/ 2102945 h 1869284"/>
              <a:gd name="connsiteX0" fmla="*/ 743802 w 2114612"/>
              <a:gd name="connsiteY0" fmla="*/ 2041461 h 1869284"/>
              <a:gd name="connsiteX1" fmla="*/ 639953 w 2114612"/>
              <a:gd name="connsiteY1" fmla="*/ 2145310 h 1869284"/>
              <a:gd name="connsiteX2" fmla="*/ 536104 w 2114612"/>
              <a:gd name="connsiteY2" fmla="*/ 2041461 h 1869284"/>
              <a:gd name="connsiteX3" fmla="*/ 639953 w 2114612"/>
              <a:gd name="connsiteY3" fmla="*/ 1937612 h 1869284"/>
              <a:gd name="connsiteX4" fmla="*/ 743802 w 2114612"/>
              <a:gd name="connsiteY4" fmla="*/ 2041461 h 1869284"/>
              <a:gd name="connsiteX0" fmla="*/ 855551 w 2114612"/>
              <a:gd name="connsiteY0" fmla="*/ 1882806 h 1869284"/>
              <a:gd name="connsiteX1" fmla="*/ 699777 w 2114612"/>
              <a:gd name="connsiteY1" fmla="*/ 2038580 h 1869284"/>
              <a:gd name="connsiteX2" fmla="*/ 544003 w 2114612"/>
              <a:gd name="connsiteY2" fmla="*/ 1882806 h 1869284"/>
              <a:gd name="connsiteX3" fmla="*/ 699777 w 2114612"/>
              <a:gd name="connsiteY3" fmla="*/ 1727032 h 1869284"/>
              <a:gd name="connsiteX4" fmla="*/ 855551 w 2114612"/>
              <a:gd name="connsiteY4" fmla="*/ 1882806 h 186928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2114612" h="1869284">
                <a:moveTo>
                  <a:pt x="668693" y="2102945"/>
                </a:moveTo>
                <a:cubicBezTo>
                  <a:pt x="668693" y="2131622"/>
                  <a:pt x="645445" y="2154870"/>
                  <a:pt x="616768" y="2154870"/>
                </a:cubicBezTo>
                <a:cubicBezTo>
                  <a:pt x="588091" y="2154870"/>
                  <a:pt x="564843" y="2131622"/>
                  <a:pt x="564843" y="2102945"/>
                </a:cubicBezTo>
                <a:cubicBezTo>
                  <a:pt x="564843" y="2074268"/>
                  <a:pt x="588091" y="2051020"/>
                  <a:pt x="616768" y="2051020"/>
                </a:cubicBezTo>
                <a:cubicBezTo>
                  <a:pt x="645445" y="2051020"/>
                  <a:pt x="668693" y="2074268"/>
                  <a:pt x="668693" y="2102945"/>
                </a:cubicBezTo>
                <a:close/>
              </a:path>
              <a:path w="2114612" h="1869284">
                <a:moveTo>
                  <a:pt x="743802" y="2041461"/>
                </a:moveTo>
                <a:cubicBezTo>
                  <a:pt x="743802" y="2098815"/>
                  <a:pt x="697307" y="2145310"/>
                  <a:pt x="639953" y="2145310"/>
                </a:cubicBezTo>
                <a:cubicBezTo>
                  <a:pt x="582599" y="2145310"/>
                  <a:pt x="536104" y="2098815"/>
                  <a:pt x="536104" y="2041461"/>
                </a:cubicBezTo>
                <a:cubicBezTo>
                  <a:pt x="536104" y="1984107"/>
                  <a:pt x="582599" y="1937612"/>
                  <a:pt x="639953" y="1937612"/>
                </a:cubicBezTo>
                <a:cubicBezTo>
                  <a:pt x="697307" y="1937612"/>
                  <a:pt x="743802" y="1984107"/>
                  <a:pt x="743802" y="2041461"/>
                </a:cubicBezTo>
                <a:close/>
              </a:path>
              <a:path w="2114612" h="1869284">
                <a:moveTo>
                  <a:pt x="855551" y="1882806"/>
                </a:moveTo>
                <a:cubicBezTo>
                  <a:pt x="855551" y="1968838"/>
                  <a:pt x="785809" y="2038580"/>
                  <a:pt x="699777" y="2038580"/>
                </a:cubicBezTo>
                <a:cubicBezTo>
                  <a:pt x="613745" y="2038580"/>
                  <a:pt x="544003" y="1968838"/>
                  <a:pt x="544003" y="1882806"/>
                </a:cubicBezTo>
                <a:cubicBezTo>
                  <a:pt x="544003" y="1796774"/>
                  <a:pt x="613745" y="1727032"/>
                  <a:pt x="699777" y="1727032"/>
                </a:cubicBezTo>
                <a:cubicBezTo>
                  <a:pt x="785809" y="1727032"/>
                  <a:pt x="855551" y="1796774"/>
                  <a:pt x="855551" y="1882806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354" tIns="324207" rIns="483727" bIns="410834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Описание сценария</a:t>
            </a:r>
          </a:p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(покупка валенок)</a:t>
            </a:r>
            <a:endParaRPr lang="ru-RU" sz="1100" kern="1200" dirty="0"/>
          </a:p>
        </p:txBody>
      </p:sp>
    </p:spTree>
    <p:extLst>
      <p:ext uri="{BB962C8B-B14F-4D97-AF65-F5344CB8AC3E}">
        <p14:creationId xmlns:p14="http://schemas.microsoft.com/office/powerpoint/2010/main" val="5566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Степень готовности к целевому действию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911867"/>
              </p:ext>
            </p:extLst>
          </p:nvPr>
        </p:nvGraphicFramePr>
        <p:xfrm>
          <a:off x="238125" y="679451"/>
          <a:ext cx="8801100" cy="39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695449" y="714375"/>
            <a:ext cx="5934075" cy="1685925"/>
          </a:xfrm>
          <a:prstGeom prst="wedgeRectCallout">
            <a:avLst>
              <a:gd name="adj1" fmla="val -56600"/>
              <a:gd name="adj2" fmla="val 18726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 степени готовности к целевому действию зависит выбор источника информации.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Посадочная страница должна меняться в соответствии с запросом пользователя!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Факторы, влияющие на конверсию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944088"/>
            <a:ext cx="8355027" cy="351837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/>
              <a:t>Обработка заказов и работа с клиентами</a:t>
            </a:r>
          </a:p>
          <a:p>
            <a:pPr>
              <a:spcAft>
                <a:spcPts val="1200"/>
              </a:spcAft>
            </a:pPr>
            <a:r>
              <a:rPr lang="ru-RU" sz="1900" b="1" dirty="0"/>
              <a:t>Продукт</a:t>
            </a:r>
            <a:r>
              <a:rPr lang="ru-RU" sz="1900" dirty="0"/>
              <a:t> (</a:t>
            </a:r>
            <a:r>
              <a:rPr lang="ru-RU" sz="1900" dirty="0" smtClean="0"/>
              <a:t>цена, </a:t>
            </a:r>
            <a:r>
              <a:rPr lang="ru-RU" sz="1900" dirty="0"/>
              <a:t>конкурентные преимущества)</a:t>
            </a:r>
          </a:p>
          <a:p>
            <a:pPr>
              <a:spcAft>
                <a:spcPts val="1200"/>
              </a:spcAft>
            </a:pPr>
            <a:r>
              <a:rPr lang="ru-RU" sz="1900" b="1" dirty="0"/>
              <a:t>Бренд </a:t>
            </a:r>
            <a:r>
              <a:rPr lang="ru-RU" sz="1900" dirty="0"/>
              <a:t>(уровень доверия)</a:t>
            </a:r>
          </a:p>
          <a:p>
            <a:pPr>
              <a:spcAft>
                <a:spcPts val="1200"/>
              </a:spcAft>
            </a:pPr>
            <a:r>
              <a:rPr lang="ru-RU" sz="1900" b="1" dirty="0" smtClean="0"/>
              <a:t>Удобство сайта </a:t>
            </a:r>
            <a:r>
              <a:rPr lang="ru-RU" sz="1900" dirty="0" smtClean="0"/>
              <a:t>(</a:t>
            </a:r>
            <a:r>
              <a:rPr lang="en-US" sz="1900" dirty="0" smtClean="0"/>
              <a:t>usability) </a:t>
            </a:r>
            <a:r>
              <a:rPr lang="ru-RU" sz="1900" dirty="0" smtClean="0"/>
              <a:t>и его работоспособность</a:t>
            </a:r>
          </a:p>
          <a:p>
            <a:pPr>
              <a:spcAft>
                <a:spcPts val="1200"/>
              </a:spcAft>
            </a:pPr>
            <a:r>
              <a:rPr lang="ru-RU" sz="1900" b="1" dirty="0"/>
              <a:t>Соответствие посадочной страницы задачам пользователя</a:t>
            </a:r>
          </a:p>
          <a:p>
            <a:pPr>
              <a:spcAft>
                <a:spcPts val="1200"/>
              </a:spcAft>
            </a:pPr>
            <a:r>
              <a:rPr lang="ru-RU" sz="1900" b="1" dirty="0" smtClean="0"/>
              <a:t>Первый </a:t>
            </a:r>
            <a:r>
              <a:rPr lang="ru-RU" sz="1900" b="1" dirty="0"/>
              <a:t>контакт </a:t>
            </a:r>
            <a:r>
              <a:rPr lang="ru-RU" sz="1900" dirty="0"/>
              <a:t>(рекламное сообщение, </a:t>
            </a:r>
            <a:r>
              <a:rPr lang="ru-RU" sz="1900" dirty="0" err="1"/>
              <a:t>сниппет</a:t>
            </a:r>
            <a:r>
              <a:rPr lang="ru-RU" sz="1900" dirty="0"/>
              <a:t> в поиске)</a:t>
            </a:r>
          </a:p>
          <a:p>
            <a:pPr>
              <a:spcAft>
                <a:spcPts val="1200"/>
              </a:spcAft>
            </a:pPr>
            <a:r>
              <a:rPr lang="ru-RU" sz="1900" b="1" dirty="0" smtClean="0"/>
              <a:t>Источники трафика</a:t>
            </a:r>
          </a:p>
          <a:p>
            <a:pPr>
              <a:spcAft>
                <a:spcPts val="1200"/>
              </a:spcAft>
            </a:pPr>
            <a:r>
              <a:rPr lang="ru-RU" sz="1900" b="1" dirty="0" smtClean="0"/>
              <a:t>Степень готовности посетителей к целевому действию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входа на сценарий и сайт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244536"/>
              </p:ext>
            </p:extLst>
          </p:nvPr>
        </p:nvGraphicFramePr>
        <p:xfrm>
          <a:off x="0" y="747682"/>
          <a:ext cx="4625439" cy="372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58530270"/>
              </p:ext>
            </p:extLst>
          </p:nvPr>
        </p:nvGraphicFramePr>
        <p:xfrm>
          <a:off x="4676775" y="711200"/>
          <a:ext cx="3676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Штриховая стрелка вправо 7"/>
          <p:cNvSpPr/>
          <p:nvPr/>
        </p:nvSpPr>
        <p:spPr>
          <a:xfrm rot="21124091">
            <a:off x="3079944" y="2088057"/>
            <a:ext cx="1497585" cy="942975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базового сценария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98423"/>
              </p:ext>
            </p:extLst>
          </p:nvPr>
        </p:nvGraphicFramePr>
        <p:xfrm>
          <a:off x="457200" y="735807"/>
          <a:ext cx="8229600" cy="372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Расширение базового сценария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2348905"/>
              </p:ext>
            </p:extLst>
          </p:nvPr>
        </p:nvGraphicFramePr>
        <p:xfrm>
          <a:off x="457200" y="736600"/>
          <a:ext cx="4038600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Объект 2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Источники трафика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Поисковые системы по отдельности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Типы запросов (группировка запросов по уровню конверсии)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Посадочные страницы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Категории товаров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Пути достижения цели на сайте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таблицы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0E975-0B56-4624-8558-883B4141104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78" y="684807"/>
            <a:ext cx="6521966" cy="40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Отслеживание сценариев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3405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Google Analytics</a:t>
            </a:r>
            <a:r>
              <a:rPr lang="ru-RU" sz="1800" dirty="0" smtClean="0"/>
              <a:t> (</a:t>
            </a:r>
            <a:r>
              <a:rPr lang="en-US" sz="1800" dirty="0" smtClean="0"/>
              <a:t>GA), </a:t>
            </a:r>
            <a:r>
              <a:rPr lang="ru-RU" sz="1800" dirty="0" err="1" smtClean="0"/>
              <a:t>Яндекс.Метрика</a:t>
            </a:r>
            <a:r>
              <a:rPr lang="ru-RU" sz="1800" dirty="0" smtClean="0"/>
              <a:t>, </a:t>
            </a:r>
            <a:r>
              <a:rPr lang="en-US" sz="1800" dirty="0" err="1" smtClean="0"/>
              <a:t>Clicktale</a:t>
            </a:r>
            <a:r>
              <a:rPr lang="en-US" sz="1800" dirty="0" smtClean="0"/>
              <a:t> </a:t>
            </a:r>
            <a:r>
              <a:rPr lang="ru-RU" sz="1800" dirty="0" smtClean="0"/>
              <a:t>и другие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Цели и последовательности перехода к цели</a:t>
            </a:r>
            <a:r>
              <a:rPr lang="en-US" sz="1800" dirty="0" smtClean="0"/>
              <a:t> </a:t>
            </a:r>
            <a:r>
              <a:rPr lang="ru-RU" sz="1800" dirty="0" smtClean="0"/>
              <a:t> в</a:t>
            </a:r>
            <a:r>
              <a:rPr lang="en-US" sz="1800" dirty="0" smtClean="0"/>
              <a:t> GA </a:t>
            </a:r>
            <a:r>
              <a:rPr lang="ru-RU" sz="1800" dirty="0" smtClean="0"/>
              <a:t>и Метрике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Фиксация шагов с помощью «Событий» в </a:t>
            </a:r>
            <a:r>
              <a:rPr lang="en-US" sz="1800" dirty="0" smtClean="0"/>
              <a:t>GA</a:t>
            </a:r>
            <a:endParaRPr lang="ru-RU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Отчеты  «Поисковая оптимизация», данные сервисов для вебмастеров или данные рекламных систем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Просмотр записей целевых посещений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 последовательностей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0" y="604502"/>
            <a:ext cx="5379522" cy="40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«События» в </a:t>
            </a:r>
            <a:r>
              <a:rPr lang="en-US" dirty="0" smtClean="0"/>
              <a:t>Google Analytics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9" y="660871"/>
            <a:ext cx="8065826" cy="37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4400" y="1206300"/>
            <a:ext cx="742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6358" y="2814453"/>
            <a:ext cx="423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9036"/>
                </a:solidFill>
              </a:rPr>
              <a:t>Юрий </a:t>
            </a:r>
            <a:r>
              <a:rPr lang="ru-RU" sz="3200" b="1" dirty="0" err="1" smtClean="0">
                <a:solidFill>
                  <a:srgbClr val="009036"/>
                </a:solidFill>
              </a:rPr>
              <a:t>Батиевский</a:t>
            </a:r>
            <a:endParaRPr lang="ru-RU" sz="3200" b="1" dirty="0" smtClean="0">
              <a:solidFill>
                <a:srgbClr val="009036"/>
              </a:solidFill>
            </a:endParaRPr>
          </a:p>
          <a:p>
            <a:r>
              <a:rPr lang="en-US" sz="2800" dirty="0" smtClean="0"/>
              <a:t>yuri@antop.ru</a:t>
            </a:r>
            <a:endParaRPr lang="ru-RU" sz="2800" dirty="0"/>
          </a:p>
        </p:txBody>
      </p:sp>
      <p:pic>
        <p:nvPicPr>
          <p:cNvPr id="1027" name="Picture 3" descr="C:\Users\1\Desktop\qr-code-batievskiy-rus-antop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1857" y="2078738"/>
            <a:ext cx="26289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пойдет разговор?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97442"/>
            <a:ext cx="8229600" cy="177563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Пользовательский сценарий 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– путь, который проходит пользователь от первого контакта до достижения цели</a:t>
            </a:r>
          </a:p>
          <a:p>
            <a:pPr marL="0" indent="0" algn="ctr">
              <a:buNone/>
            </a:pPr>
            <a:r>
              <a:rPr lang="ru-RU" sz="1800" dirty="0" smtClean="0"/>
              <a:t>- визуализация процесса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482425"/>
              </p:ext>
            </p:extLst>
          </p:nvPr>
        </p:nvGraphicFramePr>
        <p:xfrm>
          <a:off x="423334" y="2186609"/>
          <a:ext cx="8229600" cy="239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73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нам сценарии?</a:t>
            </a:r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3251200" y="870508"/>
            <a:ext cx="5435600" cy="706730"/>
          </a:xfrm>
          <a:custGeom>
            <a:avLst/>
            <a:gdLst>
              <a:gd name="connsiteX0" fmla="*/ 0 w 5435600"/>
              <a:gd name="connsiteY0" fmla="*/ 117791 h 706730"/>
              <a:gd name="connsiteX1" fmla="*/ 117791 w 5435600"/>
              <a:gd name="connsiteY1" fmla="*/ 0 h 706730"/>
              <a:gd name="connsiteX2" fmla="*/ 5317809 w 5435600"/>
              <a:gd name="connsiteY2" fmla="*/ 0 h 706730"/>
              <a:gd name="connsiteX3" fmla="*/ 5435600 w 5435600"/>
              <a:gd name="connsiteY3" fmla="*/ 117791 h 706730"/>
              <a:gd name="connsiteX4" fmla="*/ 5435600 w 5435600"/>
              <a:gd name="connsiteY4" fmla="*/ 588939 h 706730"/>
              <a:gd name="connsiteX5" fmla="*/ 5317809 w 5435600"/>
              <a:gd name="connsiteY5" fmla="*/ 706730 h 706730"/>
              <a:gd name="connsiteX6" fmla="*/ 117791 w 5435600"/>
              <a:gd name="connsiteY6" fmla="*/ 706730 h 706730"/>
              <a:gd name="connsiteX7" fmla="*/ 0 w 5435600"/>
              <a:gd name="connsiteY7" fmla="*/ 588939 h 706730"/>
              <a:gd name="connsiteX8" fmla="*/ 0 w 5435600"/>
              <a:gd name="connsiteY8" fmla="*/ 117791 h 7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00" h="706730">
                <a:moveTo>
                  <a:pt x="0" y="117791"/>
                </a:moveTo>
                <a:cubicBezTo>
                  <a:pt x="0" y="52737"/>
                  <a:pt x="52737" y="0"/>
                  <a:pt x="117791" y="0"/>
                </a:cubicBezTo>
                <a:lnTo>
                  <a:pt x="5317809" y="0"/>
                </a:lnTo>
                <a:cubicBezTo>
                  <a:pt x="5382863" y="0"/>
                  <a:pt x="5435600" y="52737"/>
                  <a:pt x="5435600" y="117791"/>
                </a:cubicBezTo>
                <a:lnTo>
                  <a:pt x="5435600" y="588939"/>
                </a:lnTo>
                <a:cubicBezTo>
                  <a:pt x="5435600" y="653993"/>
                  <a:pt x="5382863" y="706730"/>
                  <a:pt x="5317809" y="706730"/>
                </a:cubicBezTo>
                <a:lnTo>
                  <a:pt x="117791" y="706730"/>
                </a:lnTo>
                <a:cubicBezTo>
                  <a:pt x="52737" y="706730"/>
                  <a:pt x="0" y="653993"/>
                  <a:pt x="0" y="588939"/>
                </a:cubicBezTo>
                <a:lnTo>
                  <a:pt x="0" y="1177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080" tIns="103080" rIns="103080" bIns="1030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/>
              <a:t>Формализация базовых процессов, а также их контроль</a:t>
            </a:r>
            <a:endParaRPr lang="ru-RU" sz="18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3251200" y="1591497"/>
            <a:ext cx="5435600" cy="706730"/>
          </a:xfrm>
          <a:custGeom>
            <a:avLst/>
            <a:gdLst>
              <a:gd name="connsiteX0" fmla="*/ 0 w 5435600"/>
              <a:gd name="connsiteY0" fmla="*/ 117791 h 706730"/>
              <a:gd name="connsiteX1" fmla="*/ 117791 w 5435600"/>
              <a:gd name="connsiteY1" fmla="*/ 0 h 706730"/>
              <a:gd name="connsiteX2" fmla="*/ 5317809 w 5435600"/>
              <a:gd name="connsiteY2" fmla="*/ 0 h 706730"/>
              <a:gd name="connsiteX3" fmla="*/ 5435600 w 5435600"/>
              <a:gd name="connsiteY3" fmla="*/ 117791 h 706730"/>
              <a:gd name="connsiteX4" fmla="*/ 5435600 w 5435600"/>
              <a:gd name="connsiteY4" fmla="*/ 588939 h 706730"/>
              <a:gd name="connsiteX5" fmla="*/ 5317809 w 5435600"/>
              <a:gd name="connsiteY5" fmla="*/ 706730 h 706730"/>
              <a:gd name="connsiteX6" fmla="*/ 117791 w 5435600"/>
              <a:gd name="connsiteY6" fmla="*/ 706730 h 706730"/>
              <a:gd name="connsiteX7" fmla="*/ 0 w 5435600"/>
              <a:gd name="connsiteY7" fmla="*/ 588939 h 706730"/>
              <a:gd name="connsiteX8" fmla="*/ 0 w 5435600"/>
              <a:gd name="connsiteY8" fmla="*/ 117791 h 7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00" h="706730">
                <a:moveTo>
                  <a:pt x="0" y="117791"/>
                </a:moveTo>
                <a:cubicBezTo>
                  <a:pt x="0" y="52737"/>
                  <a:pt x="52737" y="0"/>
                  <a:pt x="117791" y="0"/>
                </a:cubicBezTo>
                <a:lnTo>
                  <a:pt x="5317809" y="0"/>
                </a:lnTo>
                <a:cubicBezTo>
                  <a:pt x="5382863" y="0"/>
                  <a:pt x="5435600" y="52737"/>
                  <a:pt x="5435600" y="117791"/>
                </a:cubicBezTo>
                <a:lnTo>
                  <a:pt x="5435600" y="588939"/>
                </a:lnTo>
                <a:cubicBezTo>
                  <a:pt x="5435600" y="653993"/>
                  <a:pt x="5382863" y="706730"/>
                  <a:pt x="5317809" y="706730"/>
                </a:cubicBezTo>
                <a:lnTo>
                  <a:pt x="117791" y="706730"/>
                </a:lnTo>
                <a:cubicBezTo>
                  <a:pt x="52737" y="706730"/>
                  <a:pt x="0" y="653993"/>
                  <a:pt x="0" y="588939"/>
                </a:cubicBezTo>
                <a:lnTo>
                  <a:pt x="0" y="11779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080" tIns="103080" rIns="103080" bIns="1030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/>
              <a:t>Отслеживание эффективности источников трафика</a:t>
            </a:r>
            <a:endParaRPr lang="ru-RU" sz="18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3251200" y="2312487"/>
            <a:ext cx="5435600" cy="706730"/>
          </a:xfrm>
          <a:custGeom>
            <a:avLst/>
            <a:gdLst>
              <a:gd name="connsiteX0" fmla="*/ 0 w 5435600"/>
              <a:gd name="connsiteY0" fmla="*/ 117791 h 706730"/>
              <a:gd name="connsiteX1" fmla="*/ 117791 w 5435600"/>
              <a:gd name="connsiteY1" fmla="*/ 0 h 706730"/>
              <a:gd name="connsiteX2" fmla="*/ 5317809 w 5435600"/>
              <a:gd name="connsiteY2" fmla="*/ 0 h 706730"/>
              <a:gd name="connsiteX3" fmla="*/ 5435600 w 5435600"/>
              <a:gd name="connsiteY3" fmla="*/ 117791 h 706730"/>
              <a:gd name="connsiteX4" fmla="*/ 5435600 w 5435600"/>
              <a:gd name="connsiteY4" fmla="*/ 588939 h 706730"/>
              <a:gd name="connsiteX5" fmla="*/ 5317809 w 5435600"/>
              <a:gd name="connsiteY5" fmla="*/ 706730 h 706730"/>
              <a:gd name="connsiteX6" fmla="*/ 117791 w 5435600"/>
              <a:gd name="connsiteY6" fmla="*/ 706730 h 706730"/>
              <a:gd name="connsiteX7" fmla="*/ 0 w 5435600"/>
              <a:gd name="connsiteY7" fmla="*/ 588939 h 706730"/>
              <a:gd name="connsiteX8" fmla="*/ 0 w 5435600"/>
              <a:gd name="connsiteY8" fmla="*/ 117791 h 7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00" h="706730">
                <a:moveTo>
                  <a:pt x="0" y="117791"/>
                </a:moveTo>
                <a:cubicBezTo>
                  <a:pt x="0" y="52737"/>
                  <a:pt x="52737" y="0"/>
                  <a:pt x="117791" y="0"/>
                </a:cubicBezTo>
                <a:lnTo>
                  <a:pt x="5317809" y="0"/>
                </a:lnTo>
                <a:cubicBezTo>
                  <a:pt x="5382863" y="0"/>
                  <a:pt x="5435600" y="52737"/>
                  <a:pt x="5435600" y="117791"/>
                </a:cubicBezTo>
                <a:lnTo>
                  <a:pt x="5435600" y="588939"/>
                </a:lnTo>
                <a:cubicBezTo>
                  <a:pt x="5435600" y="653993"/>
                  <a:pt x="5382863" y="706730"/>
                  <a:pt x="5317809" y="706730"/>
                </a:cubicBezTo>
                <a:lnTo>
                  <a:pt x="117791" y="706730"/>
                </a:lnTo>
                <a:cubicBezTo>
                  <a:pt x="52737" y="706730"/>
                  <a:pt x="0" y="653993"/>
                  <a:pt x="0" y="588939"/>
                </a:cubicBezTo>
                <a:lnTo>
                  <a:pt x="0" y="1177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080" tIns="103080" rIns="103080" bIns="1030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/>
              <a:t>Выявление слабых мест в процессах</a:t>
            </a:r>
            <a:endParaRPr lang="ru-RU" sz="18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3251200" y="3033477"/>
            <a:ext cx="5435600" cy="706730"/>
          </a:xfrm>
          <a:custGeom>
            <a:avLst/>
            <a:gdLst>
              <a:gd name="connsiteX0" fmla="*/ 0 w 5435600"/>
              <a:gd name="connsiteY0" fmla="*/ 117791 h 706730"/>
              <a:gd name="connsiteX1" fmla="*/ 117791 w 5435600"/>
              <a:gd name="connsiteY1" fmla="*/ 0 h 706730"/>
              <a:gd name="connsiteX2" fmla="*/ 5317809 w 5435600"/>
              <a:gd name="connsiteY2" fmla="*/ 0 h 706730"/>
              <a:gd name="connsiteX3" fmla="*/ 5435600 w 5435600"/>
              <a:gd name="connsiteY3" fmla="*/ 117791 h 706730"/>
              <a:gd name="connsiteX4" fmla="*/ 5435600 w 5435600"/>
              <a:gd name="connsiteY4" fmla="*/ 588939 h 706730"/>
              <a:gd name="connsiteX5" fmla="*/ 5317809 w 5435600"/>
              <a:gd name="connsiteY5" fmla="*/ 706730 h 706730"/>
              <a:gd name="connsiteX6" fmla="*/ 117791 w 5435600"/>
              <a:gd name="connsiteY6" fmla="*/ 706730 h 706730"/>
              <a:gd name="connsiteX7" fmla="*/ 0 w 5435600"/>
              <a:gd name="connsiteY7" fmla="*/ 588939 h 706730"/>
              <a:gd name="connsiteX8" fmla="*/ 0 w 5435600"/>
              <a:gd name="connsiteY8" fmla="*/ 117791 h 7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00" h="706730">
                <a:moveTo>
                  <a:pt x="0" y="117791"/>
                </a:moveTo>
                <a:cubicBezTo>
                  <a:pt x="0" y="52737"/>
                  <a:pt x="52737" y="0"/>
                  <a:pt x="117791" y="0"/>
                </a:cubicBezTo>
                <a:lnTo>
                  <a:pt x="5317809" y="0"/>
                </a:lnTo>
                <a:cubicBezTo>
                  <a:pt x="5382863" y="0"/>
                  <a:pt x="5435600" y="52737"/>
                  <a:pt x="5435600" y="117791"/>
                </a:cubicBezTo>
                <a:lnTo>
                  <a:pt x="5435600" y="588939"/>
                </a:lnTo>
                <a:cubicBezTo>
                  <a:pt x="5435600" y="653993"/>
                  <a:pt x="5382863" y="706730"/>
                  <a:pt x="5317809" y="706730"/>
                </a:cubicBezTo>
                <a:lnTo>
                  <a:pt x="117791" y="706730"/>
                </a:lnTo>
                <a:cubicBezTo>
                  <a:pt x="52737" y="706730"/>
                  <a:pt x="0" y="653993"/>
                  <a:pt x="0" y="588939"/>
                </a:cubicBezTo>
                <a:lnTo>
                  <a:pt x="0" y="11779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080" tIns="103080" rIns="103080" bIns="1030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smtClean="0"/>
              <a:t>Увеличение конверсии</a:t>
            </a:r>
            <a:endParaRPr lang="ru-RU" sz="18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3251200" y="3754466"/>
            <a:ext cx="5435600" cy="706730"/>
          </a:xfrm>
          <a:custGeom>
            <a:avLst/>
            <a:gdLst>
              <a:gd name="connsiteX0" fmla="*/ 0 w 5435600"/>
              <a:gd name="connsiteY0" fmla="*/ 117791 h 706730"/>
              <a:gd name="connsiteX1" fmla="*/ 117791 w 5435600"/>
              <a:gd name="connsiteY1" fmla="*/ 0 h 706730"/>
              <a:gd name="connsiteX2" fmla="*/ 5317809 w 5435600"/>
              <a:gd name="connsiteY2" fmla="*/ 0 h 706730"/>
              <a:gd name="connsiteX3" fmla="*/ 5435600 w 5435600"/>
              <a:gd name="connsiteY3" fmla="*/ 117791 h 706730"/>
              <a:gd name="connsiteX4" fmla="*/ 5435600 w 5435600"/>
              <a:gd name="connsiteY4" fmla="*/ 588939 h 706730"/>
              <a:gd name="connsiteX5" fmla="*/ 5317809 w 5435600"/>
              <a:gd name="connsiteY5" fmla="*/ 706730 h 706730"/>
              <a:gd name="connsiteX6" fmla="*/ 117791 w 5435600"/>
              <a:gd name="connsiteY6" fmla="*/ 706730 h 706730"/>
              <a:gd name="connsiteX7" fmla="*/ 0 w 5435600"/>
              <a:gd name="connsiteY7" fmla="*/ 588939 h 706730"/>
              <a:gd name="connsiteX8" fmla="*/ 0 w 5435600"/>
              <a:gd name="connsiteY8" fmla="*/ 117791 h 7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00" h="706730">
                <a:moveTo>
                  <a:pt x="0" y="117791"/>
                </a:moveTo>
                <a:cubicBezTo>
                  <a:pt x="0" y="52737"/>
                  <a:pt x="52737" y="0"/>
                  <a:pt x="117791" y="0"/>
                </a:cubicBezTo>
                <a:lnTo>
                  <a:pt x="5317809" y="0"/>
                </a:lnTo>
                <a:cubicBezTo>
                  <a:pt x="5382863" y="0"/>
                  <a:pt x="5435600" y="52737"/>
                  <a:pt x="5435600" y="117791"/>
                </a:cubicBezTo>
                <a:lnTo>
                  <a:pt x="5435600" y="588939"/>
                </a:lnTo>
                <a:cubicBezTo>
                  <a:pt x="5435600" y="653993"/>
                  <a:pt x="5382863" y="706730"/>
                  <a:pt x="5317809" y="706730"/>
                </a:cubicBezTo>
                <a:lnTo>
                  <a:pt x="117791" y="706730"/>
                </a:lnTo>
                <a:cubicBezTo>
                  <a:pt x="52737" y="706730"/>
                  <a:pt x="0" y="653993"/>
                  <a:pt x="0" y="588939"/>
                </a:cubicBezTo>
                <a:lnTo>
                  <a:pt x="0" y="117791"/>
                </a:lnTo>
                <a:close/>
              </a:path>
            </a:pathLst>
          </a:custGeom>
          <a:solidFill>
            <a:srgbClr val="0090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080" tIns="103080" rIns="103080" bIns="1030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smtClean="0"/>
              <a:t>Управление посетителями</a:t>
            </a:r>
            <a:endParaRPr lang="ru-RU" sz="1800" kern="120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Юрий </a:t>
            </a:r>
            <a:r>
              <a:rPr lang="ru-RU" dirty="0" err="1" smtClean="0"/>
              <a:t>Батиевский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http://avoidingthedrop.files.wordpress.com/2010/08/question-mark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9" y="1455561"/>
            <a:ext cx="21431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процессов – ответы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1467"/>
            <a:ext cx="8229600" cy="33109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/>
              <a:t>Какие задачи может решать посетитель с помощью вашего </a:t>
            </a:r>
            <a:r>
              <a:rPr lang="ru-RU" sz="1800" dirty="0" smtClean="0"/>
              <a:t>сайта?</a:t>
            </a:r>
            <a:endParaRPr lang="ru-RU" sz="18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Какие задачи хотите решить вы с помощью сайта?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Как именно посетители будут решать свои задачи и какие каналы они при этом могут использовать?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Как ваш сайт будет решать эти задачи?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 smtClean="0"/>
              <a:t>Как вы будете отслеживать и контролировать эти процессы?</a:t>
            </a:r>
          </a:p>
          <a:p>
            <a:endParaRPr lang="ru-RU" sz="2400" dirty="0" smtClean="0"/>
          </a:p>
          <a:p>
            <a:pPr lvl="1"/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4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сценарии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342456"/>
              </p:ext>
            </p:extLst>
          </p:nvPr>
        </p:nvGraphicFramePr>
        <p:xfrm>
          <a:off x="457200" y="1272209"/>
          <a:ext cx="8229600" cy="80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608400"/>
              </p:ext>
            </p:extLst>
          </p:nvPr>
        </p:nvGraphicFramePr>
        <p:xfrm>
          <a:off x="460513" y="2826028"/>
          <a:ext cx="8229600" cy="132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25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Сложные сценарии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5807"/>
            <a:ext cx="8229600" cy="347838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Описание сценария</a:t>
            </a:r>
            <a:r>
              <a:rPr lang="en-US" sz="1800" b="1" dirty="0" smtClean="0"/>
              <a:t>: </a:t>
            </a:r>
            <a:r>
              <a:rPr lang="ru-RU" sz="1800" dirty="0" smtClean="0"/>
              <a:t>покупка тура в Испанию со стимулированием пользователя с помощью ремаркетинга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1600" dirty="0" smtClean="0"/>
              <a:t>1 этап – переход по контекстной рекламе и просмотр предложения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2 этап – стимулирование продажи рекламным баннером со скидкой  и покупка тура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849521"/>
              </p:ext>
            </p:extLst>
          </p:nvPr>
        </p:nvGraphicFramePr>
        <p:xfrm>
          <a:off x="536713" y="2070527"/>
          <a:ext cx="8229600" cy="80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816634"/>
              </p:ext>
            </p:extLst>
          </p:nvPr>
        </p:nvGraphicFramePr>
        <p:xfrm>
          <a:off x="530087" y="3431451"/>
          <a:ext cx="8229600" cy="80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9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сценария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963647" y="733778"/>
            <a:ext cx="7211059" cy="370293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328036" y="1650601"/>
            <a:ext cx="2114612" cy="186928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668693 w 2114612"/>
              <a:gd name="connsiteY0" fmla="*/ 2102945 h 1869284"/>
              <a:gd name="connsiteX1" fmla="*/ 616768 w 2114612"/>
              <a:gd name="connsiteY1" fmla="*/ 2154870 h 1869284"/>
              <a:gd name="connsiteX2" fmla="*/ 564843 w 2114612"/>
              <a:gd name="connsiteY2" fmla="*/ 2102945 h 1869284"/>
              <a:gd name="connsiteX3" fmla="*/ 616768 w 2114612"/>
              <a:gd name="connsiteY3" fmla="*/ 2051020 h 1869284"/>
              <a:gd name="connsiteX4" fmla="*/ 668693 w 2114612"/>
              <a:gd name="connsiteY4" fmla="*/ 2102945 h 1869284"/>
              <a:gd name="connsiteX0" fmla="*/ 743802 w 2114612"/>
              <a:gd name="connsiteY0" fmla="*/ 2041461 h 1869284"/>
              <a:gd name="connsiteX1" fmla="*/ 639953 w 2114612"/>
              <a:gd name="connsiteY1" fmla="*/ 2145310 h 1869284"/>
              <a:gd name="connsiteX2" fmla="*/ 536104 w 2114612"/>
              <a:gd name="connsiteY2" fmla="*/ 2041461 h 1869284"/>
              <a:gd name="connsiteX3" fmla="*/ 639953 w 2114612"/>
              <a:gd name="connsiteY3" fmla="*/ 1937612 h 1869284"/>
              <a:gd name="connsiteX4" fmla="*/ 743802 w 2114612"/>
              <a:gd name="connsiteY4" fmla="*/ 2041461 h 1869284"/>
              <a:gd name="connsiteX0" fmla="*/ 855551 w 2114612"/>
              <a:gd name="connsiteY0" fmla="*/ 1882806 h 1869284"/>
              <a:gd name="connsiteX1" fmla="*/ 699777 w 2114612"/>
              <a:gd name="connsiteY1" fmla="*/ 2038580 h 1869284"/>
              <a:gd name="connsiteX2" fmla="*/ 544003 w 2114612"/>
              <a:gd name="connsiteY2" fmla="*/ 1882806 h 1869284"/>
              <a:gd name="connsiteX3" fmla="*/ 699777 w 2114612"/>
              <a:gd name="connsiteY3" fmla="*/ 1727032 h 1869284"/>
              <a:gd name="connsiteX4" fmla="*/ 855551 w 2114612"/>
              <a:gd name="connsiteY4" fmla="*/ 1882806 h 186928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2114612" h="1869284">
                <a:moveTo>
                  <a:pt x="668693" y="2102945"/>
                </a:moveTo>
                <a:cubicBezTo>
                  <a:pt x="668693" y="2131622"/>
                  <a:pt x="645445" y="2154870"/>
                  <a:pt x="616768" y="2154870"/>
                </a:cubicBezTo>
                <a:cubicBezTo>
                  <a:pt x="588091" y="2154870"/>
                  <a:pt x="564843" y="2131622"/>
                  <a:pt x="564843" y="2102945"/>
                </a:cubicBezTo>
                <a:cubicBezTo>
                  <a:pt x="564843" y="2074268"/>
                  <a:pt x="588091" y="2051020"/>
                  <a:pt x="616768" y="2051020"/>
                </a:cubicBezTo>
                <a:cubicBezTo>
                  <a:pt x="645445" y="2051020"/>
                  <a:pt x="668693" y="2074268"/>
                  <a:pt x="668693" y="2102945"/>
                </a:cubicBezTo>
                <a:close/>
              </a:path>
              <a:path w="2114612" h="1869284">
                <a:moveTo>
                  <a:pt x="743802" y="2041461"/>
                </a:moveTo>
                <a:cubicBezTo>
                  <a:pt x="743802" y="2098815"/>
                  <a:pt x="697307" y="2145310"/>
                  <a:pt x="639953" y="2145310"/>
                </a:cubicBezTo>
                <a:cubicBezTo>
                  <a:pt x="582599" y="2145310"/>
                  <a:pt x="536104" y="2098815"/>
                  <a:pt x="536104" y="2041461"/>
                </a:cubicBezTo>
                <a:cubicBezTo>
                  <a:pt x="536104" y="1984107"/>
                  <a:pt x="582599" y="1937612"/>
                  <a:pt x="639953" y="1937612"/>
                </a:cubicBezTo>
                <a:cubicBezTo>
                  <a:pt x="697307" y="1937612"/>
                  <a:pt x="743802" y="1984107"/>
                  <a:pt x="743802" y="2041461"/>
                </a:cubicBezTo>
                <a:close/>
              </a:path>
              <a:path w="2114612" h="1869284">
                <a:moveTo>
                  <a:pt x="855551" y="1882806"/>
                </a:moveTo>
                <a:cubicBezTo>
                  <a:pt x="855551" y="1968838"/>
                  <a:pt x="785809" y="2038580"/>
                  <a:pt x="699777" y="2038580"/>
                </a:cubicBezTo>
                <a:cubicBezTo>
                  <a:pt x="613745" y="2038580"/>
                  <a:pt x="544003" y="1968838"/>
                  <a:pt x="544003" y="1882806"/>
                </a:cubicBezTo>
                <a:cubicBezTo>
                  <a:pt x="544003" y="1796774"/>
                  <a:pt x="613745" y="1727032"/>
                  <a:pt x="699777" y="1727032"/>
                </a:cubicBezTo>
                <a:cubicBezTo>
                  <a:pt x="785809" y="1727032"/>
                  <a:pt x="855551" y="1796774"/>
                  <a:pt x="855551" y="1882806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354" tIns="324207" rIns="483727" bIns="410834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/>
              <a:t>Постановка цели </a:t>
            </a:r>
          </a:p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(описание сценария)</a:t>
            </a:r>
            <a:endParaRPr lang="ru-RU" sz="11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2518454" y="1844657"/>
            <a:ext cx="1516111" cy="1481172"/>
          </a:xfrm>
          <a:custGeom>
            <a:avLst/>
            <a:gdLst>
              <a:gd name="connsiteX0" fmla="*/ 0 w 1516111"/>
              <a:gd name="connsiteY0" fmla="*/ 246867 h 1481172"/>
              <a:gd name="connsiteX1" fmla="*/ 246867 w 1516111"/>
              <a:gd name="connsiteY1" fmla="*/ 0 h 1481172"/>
              <a:gd name="connsiteX2" fmla="*/ 1269244 w 1516111"/>
              <a:gd name="connsiteY2" fmla="*/ 0 h 1481172"/>
              <a:gd name="connsiteX3" fmla="*/ 1516111 w 1516111"/>
              <a:gd name="connsiteY3" fmla="*/ 246867 h 1481172"/>
              <a:gd name="connsiteX4" fmla="*/ 1516111 w 1516111"/>
              <a:gd name="connsiteY4" fmla="*/ 1234305 h 1481172"/>
              <a:gd name="connsiteX5" fmla="*/ 1269244 w 1516111"/>
              <a:gd name="connsiteY5" fmla="*/ 1481172 h 1481172"/>
              <a:gd name="connsiteX6" fmla="*/ 246867 w 1516111"/>
              <a:gd name="connsiteY6" fmla="*/ 1481172 h 1481172"/>
              <a:gd name="connsiteX7" fmla="*/ 0 w 1516111"/>
              <a:gd name="connsiteY7" fmla="*/ 1234305 h 1481172"/>
              <a:gd name="connsiteX8" fmla="*/ 0 w 1516111"/>
              <a:gd name="connsiteY8" fmla="*/ 246867 h 148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111" h="1481172">
                <a:moveTo>
                  <a:pt x="0" y="246867"/>
                </a:moveTo>
                <a:cubicBezTo>
                  <a:pt x="0" y="110526"/>
                  <a:pt x="110526" y="0"/>
                  <a:pt x="246867" y="0"/>
                </a:cubicBezTo>
                <a:lnTo>
                  <a:pt x="1269244" y="0"/>
                </a:lnTo>
                <a:cubicBezTo>
                  <a:pt x="1405585" y="0"/>
                  <a:pt x="1516111" y="110526"/>
                  <a:pt x="1516111" y="246867"/>
                </a:cubicBezTo>
                <a:lnTo>
                  <a:pt x="1516111" y="1234305"/>
                </a:lnTo>
                <a:cubicBezTo>
                  <a:pt x="1516111" y="1370646"/>
                  <a:pt x="1405585" y="1481172"/>
                  <a:pt x="1269244" y="1481172"/>
                </a:cubicBezTo>
                <a:lnTo>
                  <a:pt x="246867" y="1481172"/>
                </a:lnTo>
                <a:cubicBezTo>
                  <a:pt x="110526" y="1481172"/>
                  <a:pt x="0" y="1370646"/>
                  <a:pt x="0" y="1234305"/>
                </a:cubicBezTo>
                <a:lnTo>
                  <a:pt x="0" y="2468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15" tIns="114215" rIns="114215" bIns="114215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/>
              <a:t>Первый контакт </a:t>
            </a:r>
            <a:r>
              <a:rPr lang="ru-RU" sz="1100" kern="1200" dirty="0" smtClean="0"/>
              <a:t>(вход на сценарий)</a:t>
            </a:r>
            <a:endParaRPr lang="ru-RU" sz="11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4110371" y="1844657"/>
            <a:ext cx="1516111" cy="1481172"/>
          </a:xfrm>
          <a:custGeom>
            <a:avLst/>
            <a:gdLst>
              <a:gd name="connsiteX0" fmla="*/ 0 w 1516111"/>
              <a:gd name="connsiteY0" fmla="*/ 246867 h 1481172"/>
              <a:gd name="connsiteX1" fmla="*/ 246867 w 1516111"/>
              <a:gd name="connsiteY1" fmla="*/ 0 h 1481172"/>
              <a:gd name="connsiteX2" fmla="*/ 1269244 w 1516111"/>
              <a:gd name="connsiteY2" fmla="*/ 0 h 1481172"/>
              <a:gd name="connsiteX3" fmla="*/ 1516111 w 1516111"/>
              <a:gd name="connsiteY3" fmla="*/ 246867 h 1481172"/>
              <a:gd name="connsiteX4" fmla="*/ 1516111 w 1516111"/>
              <a:gd name="connsiteY4" fmla="*/ 1234305 h 1481172"/>
              <a:gd name="connsiteX5" fmla="*/ 1269244 w 1516111"/>
              <a:gd name="connsiteY5" fmla="*/ 1481172 h 1481172"/>
              <a:gd name="connsiteX6" fmla="*/ 246867 w 1516111"/>
              <a:gd name="connsiteY6" fmla="*/ 1481172 h 1481172"/>
              <a:gd name="connsiteX7" fmla="*/ 0 w 1516111"/>
              <a:gd name="connsiteY7" fmla="*/ 1234305 h 1481172"/>
              <a:gd name="connsiteX8" fmla="*/ 0 w 1516111"/>
              <a:gd name="connsiteY8" fmla="*/ 246867 h 148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111" h="1481172">
                <a:moveTo>
                  <a:pt x="0" y="246867"/>
                </a:moveTo>
                <a:cubicBezTo>
                  <a:pt x="0" y="110526"/>
                  <a:pt x="110526" y="0"/>
                  <a:pt x="246867" y="0"/>
                </a:cubicBezTo>
                <a:lnTo>
                  <a:pt x="1269244" y="0"/>
                </a:lnTo>
                <a:cubicBezTo>
                  <a:pt x="1405585" y="0"/>
                  <a:pt x="1516111" y="110526"/>
                  <a:pt x="1516111" y="246867"/>
                </a:cubicBezTo>
                <a:lnTo>
                  <a:pt x="1516111" y="1234305"/>
                </a:lnTo>
                <a:cubicBezTo>
                  <a:pt x="1516111" y="1370646"/>
                  <a:pt x="1405585" y="1481172"/>
                  <a:pt x="1269244" y="1481172"/>
                </a:cubicBezTo>
                <a:lnTo>
                  <a:pt x="246867" y="1481172"/>
                </a:lnTo>
                <a:cubicBezTo>
                  <a:pt x="110526" y="1481172"/>
                  <a:pt x="0" y="1370646"/>
                  <a:pt x="0" y="1234305"/>
                </a:cubicBezTo>
                <a:lnTo>
                  <a:pt x="0" y="2468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15" tIns="114215" rIns="114215" bIns="114215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/>
              <a:t>Точка входа на сайт</a:t>
            </a:r>
            <a:endParaRPr lang="ru-RU" sz="1100" b="1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5702289" y="1844657"/>
            <a:ext cx="1516111" cy="1481172"/>
          </a:xfrm>
          <a:custGeom>
            <a:avLst/>
            <a:gdLst>
              <a:gd name="connsiteX0" fmla="*/ 0 w 21600"/>
              <a:gd name="connsiteY0" fmla="*/ 20782 h 21600"/>
              <a:gd name="connsiteX1" fmla="*/ 18595 w 21600"/>
              <a:gd name="connsiteY1" fmla="*/ 18022 h 21600"/>
              <a:gd name="connsiteX2" fmla="*/ 18595 w 21600"/>
              <a:gd name="connsiteY2" fmla="*/ 3675 h 21600"/>
              <a:gd name="connsiteX3" fmla="*/ 0 w 21600"/>
              <a:gd name="connsiteY3" fmla="*/ 3675 h 21600"/>
              <a:gd name="connsiteX4" fmla="*/ 0 w 21600"/>
              <a:gd name="connsiteY4" fmla="*/ 20782 h 21600"/>
              <a:gd name="connsiteX5" fmla="*/ 1532 w 21600"/>
              <a:gd name="connsiteY5" fmla="*/ 3675 h 21600"/>
              <a:gd name="connsiteX6" fmla="*/ 1532 w 21600"/>
              <a:gd name="connsiteY6" fmla="*/ 1815 h 21600"/>
              <a:gd name="connsiteX7" fmla="*/ 20000 w 21600"/>
              <a:gd name="connsiteY7" fmla="*/ 1815 h 21600"/>
              <a:gd name="connsiteX8" fmla="*/ 20000 w 21600"/>
              <a:gd name="connsiteY8" fmla="*/ 16252 h 21600"/>
              <a:gd name="connsiteX9" fmla="*/ 18595 w 21600"/>
              <a:gd name="connsiteY9" fmla="*/ 16352 h 21600"/>
              <a:gd name="connsiteX10" fmla="*/ 18595 w 21600"/>
              <a:gd name="connsiteY10" fmla="*/ 3675 h 21600"/>
              <a:gd name="connsiteX11" fmla="*/ 1532 w 21600"/>
              <a:gd name="connsiteY11" fmla="*/ 3675 h 21600"/>
              <a:gd name="connsiteX12" fmla="*/ 2972 w 21600"/>
              <a:gd name="connsiteY12" fmla="*/ 1815 h 21600"/>
              <a:gd name="connsiteX13" fmla="*/ 2972 w 21600"/>
              <a:gd name="connsiteY13" fmla="*/ 0 h 21600"/>
              <a:gd name="connsiteX14" fmla="*/ 21600 w 21600"/>
              <a:gd name="connsiteY14" fmla="*/ 0 h 21600"/>
              <a:gd name="connsiteX15" fmla="*/ 21600 w 21600"/>
              <a:gd name="connsiteY15" fmla="*/ 14392 h 21600"/>
              <a:gd name="connsiteX16" fmla="*/ 20000 w 21600"/>
              <a:gd name="connsiteY16" fmla="*/ 14467 h 21600"/>
              <a:gd name="connsiteX17" fmla="*/ 20000 w 21600"/>
              <a:gd name="connsiteY17" fmla="*/ 1815 h 21600"/>
              <a:gd name="connsiteX18" fmla="*/ 2972 w 21600"/>
              <a:gd name="connsiteY18" fmla="*/ 1815 h 21600"/>
              <a:gd name="connsiteX0" fmla="*/ 0 w 21600"/>
              <a:gd name="connsiteY0" fmla="*/ 3675 h 21600"/>
              <a:gd name="connsiteX1" fmla="*/ 18595 w 21600"/>
              <a:gd name="connsiteY1" fmla="*/ 3675 h 21600"/>
              <a:gd name="connsiteX2" fmla="*/ 18595 w 21600"/>
              <a:gd name="connsiteY2" fmla="*/ 18022 h 21600"/>
              <a:gd name="connsiteX3" fmla="*/ 0 w 21600"/>
              <a:gd name="connsiteY3" fmla="*/ 20782 h 21600"/>
              <a:gd name="connsiteX4" fmla="*/ 0 w 21600"/>
              <a:gd name="connsiteY4" fmla="*/ 3675 h 21600"/>
              <a:gd name="connsiteX5" fmla="*/ 1532 w 21600"/>
              <a:gd name="connsiteY5" fmla="*/ 3675 h 21600"/>
              <a:gd name="connsiteX6" fmla="*/ 1532 w 21600"/>
              <a:gd name="connsiteY6" fmla="*/ 1815 h 21600"/>
              <a:gd name="connsiteX7" fmla="*/ 20000 w 21600"/>
              <a:gd name="connsiteY7" fmla="*/ 1815 h 21600"/>
              <a:gd name="connsiteX8" fmla="*/ 20000 w 21600"/>
              <a:gd name="connsiteY8" fmla="*/ 16252 h 21600"/>
              <a:gd name="connsiteX9" fmla="*/ 18595 w 21600"/>
              <a:gd name="connsiteY9" fmla="*/ 16352 h 21600"/>
              <a:gd name="connsiteX10" fmla="*/ 2972 w 21600"/>
              <a:gd name="connsiteY10" fmla="*/ 1815 h 21600"/>
              <a:gd name="connsiteX11" fmla="*/ 2972 w 21600"/>
              <a:gd name="connsiteY11" fmla="*/ 0 h 21600"/>
              <a:gd name="connsiteX12" fmla="*/ 21600 w 21600"/>
              <a:gd name="connsiteY12" fmla="*/ 0 h 21600"/>
              <a:gd name="connsiteX13" fmla="*/ 21600 w 21600"/>
              <a:gd name="connsiteY13" fmla="*/ 14392 h 21600"/>
              <a:gd name="connsiteX14" fmla="*/ 20000 w 21600"/>
              <a:gd name="connsiteY14" fmla="*/ 14467 h 21600"/>
              <a:gd name="connsiteX0" fmla="*/ 0 w 21600"/>
              <a:gd name="connsiteY0" fmla="*/ 20782 h 21600"/>
              <a:gd name="connsiteX1" fmla="*/ 18595 w 21600"/>
              <a:gd name="connsiteY1" fmla="*/ 18022 h 21600"/>
              <a:gd name="connsiteX2" fmla="*/ 18595 w 21600"/>
              <a:gd name="connsiteY2" fmla="*/ 16352 h 21600"/>
              <a:gd name="connsiteX3" fmla="*/ 20000 w 21600"/>
              <a:gd name="connsiteY3" fmla="*/ 16252 h 21600"/>
              <a:gd name="connsiteX4" fmla="*/ 20000 w 21600"/>
              <a:gd name="connsiteY4" fmla="*/ 14467 h 21600"/>
              <a:gd name="connsiteX5" fmla="*/ 21600 w 21600"/>
              <a:gd name="connsiteY5" fmla="*/ 14392 h 21600"/>
              <a:gd name="connsiteX6" fmla="*/ 21600 w 21600"/>
              <a:gd name="connsiteY6" fmla="*/ 0 h 21600"/>
              <a:gd name="connsiteX7" fmla="*/ 2972 w 21600"/>
              <a:gd name="connsiteY7" fmla="*/ 0 h 21600"/>
              <a:gd name="connsiteX8" fmla="*/ 2972 w 21600"/>
              <a:gd name="connsiteY8" fmla="*/ 1815 h 21600"/>
              <a:gd name="connsiteX9" fmla="*/ 1532 w 21600"/>
              <a:gd name="connsiteY9" fmla="*/ 1815 h 21600"/>
              <a:gd name="connsiteX10" fmla="*/ 1532 w 21600"/>
              <a:gd name="connsiteY10" fmla="*/ 3675 h 21600"/>
              <a:gd name="connsiteX11" fmla="*/ 0 w 21600"/>
              <a:gd name="connsiteY11" fmla="*/ 3675 h 21600"/>
              <a:gd name="connsiteX12" fmla="*/ 0 w 21600"/>
              <a:gd name="connsiteY12" fmla="*/ 2078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0" h="21600" stroke="0" extrusionOk="0">
                <a:moveTo>
                  <a:pt x="0" y="20782"/>
                </a:moveTo>
                <a:cubicBezTo>
                  <a:pt x="9298" y="23542"/>
                  <a:pt x="9298" y="18022"/>
                  <a:pt x="18595" y="18022"/>
                </a:cubicBezTo>
                <a:lnTo>
                  <a:pt x="18595" y="3675"/>
                </a:lnTo>
                <a:lnTo>
                  <a:pt x="0" y="3675"/>
                </a:lnTo>
                <a:lnTo>
                  <a:pt x="0" y="20782"/>
                </a:lnTo>
                <a:close/>
                <a:moveTo>
                  <a:pt x="1532" y="3675"/>
                </a:moveTo>
                <a:lnTo>
                  <a:pt x="1532" y="1815"/>
                </a:lnTo>
                <a:lnTo>
                  <a:pt x="20000" y="1815"/>
                </a:lnTo>
                <a:lnTo>
                  <a:pt x="20000" y="16252"/>
                </a:lnTo>
                <a:cubicBezTo>
                  <a:pt x="19298" y="16252"/>
                  <a:pt x="18595" y="16352"/>
                  <a:pt x="18595" y="16352"/>
                </a:cubicBezTo>
                <a:lnTo>
                  <a:pt x="18595" y="3675"/>
                </a:lnTo>
                <a:lnTo>
                  <a:pt x="1532" y="3675"/>
                </a:lnTo>
                <a:close/>
                <a:moveTo>
                  <a:pt x="2972" y="1815"/>
                </a:moveTo>
                <a:lnTo>
                  <a:pt x="2972" y="0"/>
                </a:lnTo>
                <a:lnTo>
                  <a:pt x="21600" y="0"/>
                </a:lnTo>
                <a:lnTo>
                  <a:pt x="21600" y="14392"/>
                </a:lnTo>
                <a:cubicBezTo>
                  <a:pt x="20800" y="14392"/>
                  <a:pt x="20000" y="14467"/>
                  <a:pt x="20000" y="14467"/>
                </a:cubicBezTo>
                <a:lnTo>
                  <a:pt x="20000" y="1815"/>
                </a:lnTo>
                <a:lnTo>
                  <a:pt x="2972" y="1815"/>
                </a:lnTo>
                <a:close/>
              </a:path>
              <a:path w="21600" h="21600" fill="none" extrusionOk="0">
                <a:moveTo>
                  <a:pt x="0" y="3675"/>
                </a:moveTo>
                <a:lnTo>
                  <a:pt x="18595" y="3675"/>
                </a:lnTo>
                <a:lnTo>
                  <a:pt x="18595" y="18022"/>
                </a:lnTo>
                <a:cubicBezTo>
                  <a:pt x="9298" y="18022"/>
                  <a:pt x="9298" y="23542"/>
                  <a:pt x="0" y="20782"/>
                </a:cubicBezTo>
                <a:lnTo>
                  <a:pt x="0" y="3675"/>
                </a:lnTo>
                <a:close/>
                <a:moveTo>
                  <a:pt x="1532" y="3675"/>
                </a:moveTo>
                <a:lnTo>
                  <a:pt x="1532" y="1815"/>
                </a:lnTo>
                <a:lnTo>
                  <a:pt x="20000" y="1815"/>
                </a:lnTo>
                <a:lnTo>
                  <a:pt x="20000" y="16252"/>
                </a:lnTo>
                <a:cubicBezTo>
                  <a:pt x="19298" y="16252"/>
                  <a:pt x="18595" y="16352"/>
                  <a:pt x="18595" y="16352"/>
                </a:cubicBezTo>
                <a:moveTo>
                  <a:pt x="2972" y="1815"/>
                </a:moveTo>
                <a:lnTo>
                  <a:pt x="2972" y="0"/>
                </a:lnTo>
                <a:lnTo>
                  <a:pt x="21600" y="0"/>
                </a:lnTo>
                <a:lnTo>
                  <a:pt x="21600" y="14392"/>
                </a:lnTo>
                <a:cubicBezTo>
                  <a:pt x="20800" y="14392"/>
                  <a:pt x="20000" y="14467"/>
                  <a:pt x="20000" y="14467"/>
                </a:cubicBezTo>
              </a:path>
              <a:path w="21600" h="21600" fill="none" stroke="0">
                <a:moveTo>
                  <a:pt x="0" y="20782"/>
                </a:moveTo>
                <a:cubicBezTo>
                  <a:pt x="9298" y="23542"/>
                  <a:pt x="9298" y="18022"/>
                  <a:pt x="18595" y="18022"/>
                </a:cubicBezTo>
                <a:lnTo>
                  <a:pt x="18595" y="16352"/>
                </a:lnTo>
                <a:cubicBezTo>
                  <a:pt x="18595" y="16352"/>
                  <a:pt x="19298" y="16252"/>
                  <a:pt x="20000" y="16252"/>
                </a:cubicBezTo>
                <a:lnTo>
                  <a:pt x="20000" y="14467"/>
                </a:lnTo>
                <a:cubicBezTo>
                  <a:pt x="20000" y="14467"/>
                  <a:pt x="20800" y="14392"/>
                  <a:pt x="21600" y="14392"/>
                </a:cubicBezTo>
                <a:lnTo>
                  <a:pt x="21600" y="0"/>
                </a:lnTo>
                <a:lnTo>
                  <a:pt x="2972" y="0"/>
                </a:lnTo>
                <a:lnTo>
                  <a:pt x="2972" y="1815"/>
                </a:lnTo>
                <a:lnTo>
                  <a:pt x="1532" y="1815"/>
                </a:lnTo>
                <a:lnTo>
                  <a:pt x="1532" y="3675"/>
                </a:lnTo>
                <a:lnTo>
                  <a:pt x="0" y="3675"/>
                </a:lnTo>
                <a:lnTo>
                  <a:pt x="0" y="2078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293915" rIns="252832" bIns="98003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/>
              <a:t>Промежуточные шаги</a:t>
            </a:r>
            <a:endParaRPr lang="ru-RU" sz="1100" b="1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7294206" y="1880842"/>
            <a:ext cx="1516111" cy="1481172"/>
          </a:xfrm>
          <a:custGeom>
            <a:avLst/>
            <a:gdLst>
              <a:gd name="connsiteX0" fmla="*/ 0 w 1516111"/>
              <a:gd name="connsiteY0" fmla="*/ 246867 h 1481172"/>
              <a:gd name="connsiteX1" fmla="*/ 246867 w 1516111"/>
              <a:gd name="connsiteY1" fmla="*/ 0 h 1481172"/>
              <a:gd name="connsiteX2" fmla="*/ 1269244 w 1516111"/>
              <a:gd name="connsiteY2" fmla="*/ 0 h 1481172"/>
              <a:gd name="connsiteX3" fmla="*/ 1516111 w 1516111"/>
              <a:gd name="connsiteY3" fmla="*/ 246867 h 1481172"/>
              <a:gd name="connsiteX4" fmla="*/ 1516111 w 1516111"/>
              <a:gd name="connsiteY4" fmla="*/ 1234305 h 1481172"/>
              <a:gd name="connsiteX5" fmla="*/ 1269244 w 1516111"/>
              <a:gd name="connsiteY5" fmla="*/ 1481172 h 1481172"/>
              <a:gd name="connsiteX6" fmla="*/ 246867 w 1516111"/>
              <a:gd name="connsiteY6" fmla="*/ 1481172 h 1481172"/>
              <a:gd name="connsiteX7" fmla="*/ 0 w 1516111"/>
              <a:gd name="connsiteY7" fmla="*/ 1234305 h 1481172"/>
              <a:gd name="connsiteX8" fmla="*/ 0 w 1516111"/>
              <a:gd name="connsiteY8" fmla="*/ 246867 h 148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111" h="1481172">
                <a:moveTo>
                  <a:pt x="0" y="246867"/>
                </a:moveTo>
                <a:cubicBezTo>
                  <a:pt x="0" y="110526"/>
                  <a:pt x="110526" y="0"/>
                  <a:pt x="246867" y="0"/>
                </a:cubicBezTo>
                <a:lnTo>
                  <a:pt x="1269244" y="0"/>
                </a:lnTo>
                <a:cubicBezTo>
                  <a:pt x="1405585" y="0"/>
                  <a:pt x="1516111" y="110526"/>
                  <a:pt x="1516111" y="246867"/>
                </a:cubicBezTo>
                <a:lnTo>
                  <a:pt x="1516111" y="1234305"/>
                </a:lnTo>
                <a:cubicBezTo>
                  <a:pt x="1516111" y="1370646"/>
                  <a:pt x="1405585" y="1481172"/>
                  <a:pt x="1269244" y="1481172"/>
                </a:cubicBezTo>
                <a:lnTo>
                  <a:pt x="246867" y="1481172"/>
                </a:lnTo>
                <a:cubicBezTo>
                  <a:pt x="110526" y="1481172"/>
                  <a:pt x="0" y="1370646"/>
                  <a:pt x="0" y="1234305"/>
                </a:cubicBezTo>
                <a:lnTo>
                  <a:pt x="0" y="246867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15" tIns="114215" rIns="114215" bIns="114215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/>
              <a:t>Достижение цели</a:t>
            </a:r>
            <a:endParaRPr lang="ru-RU" sz="1100" b="1" kern="1200" dirty="0"/>
          </a:p>
        </p:txBody>
      </p:sp>
    </p:spTree>
    <p:extLst>
      <p:ext uri="{BB962C8B-B14F-4D97-AF65-F5344CB8AC3E}">
        <p14:creationId xmlns:p14="http://schemas.microsoft.com/office/powerpoint/2010/main" val="41168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KPI’s </a:t>
            </a:r>
            <a:r>
              <a:rPr lang="ru-RU" dirty="0" smtClean="0"/>
              <a:t>сценария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7289"/>
            <a:ext cx="8229600" cy="34351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/>
              <a:t>Количество входов на сценарий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/>
              <a:t>Количество выполненных сценариев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/>
              <a:t>Конверсия входов в выполненные сценарии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/>
              <a:t>Показатель отказов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/>
              <a:t>Пошаговые показатели (</a:t>
            </a:r>
            <a:r>
              <a:rPr lang="en-US" sz="2400" dirty="0" smtClean="0"/>
              <a:t>CTR, </a:t>
            </a:r>
            <a:r>
              <a:rPr lang="ru-RU" sz="2400" dirty="0" smtClean="0"/>
              <a:t>конверсия, кол-во действий и </a:t>
            </a:r>
            <a:r>
              <a:rPr lang="ru-RU" sz="2400" dirty="0" err="1" smtClean="0"/>
              <a:t>тп</a:t>
            </a:r>
            <a:r>
              <a:rPr lang="ru-RU" sz="2400" dirty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Antop - 1">
      <a:dk1>
        <a:srgbClr val="232323"/>
      </a:dk1>
      <a:lt1>
        <a:srgbClr val="FFFFFF"/>
      </a:lt1>
      <a:dk2>
        <a:srgbClr val="006C28"/>
      </a:dk2>
      <a:lt2>
        <a:srgbClr val="FFFFFF"/>
      </a:lt2>
      <a:accent1>
        <a:srgbClr val="009036"/>
      </a:accent1>
      <a:accent2>
        <a:srgbClr val="F34111"/>
      </a:accent2>
      <a:accent3>
        <a:srgbClr val="5BC1EF"/>
      </a:accent3>
      <a:accent4>
        <a:srgbClr val="FAFA32"/>
      </a:accent4>
      <a:accent5>
        <a:srgbClr val="87CC54"/>
      </a:accent5>
      <a:accent6>
        <a:srgbClr val="1180E5"/>
      </a:accent6>
      <a:hlink>
        <a:srgbClr val="00481B"/>
      </a:hlink>
      <a:folHlink>
        <a:srgbClr val="0E71E8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9624</TotalTime>
  <Words>930</Words>
  <Application>Microsoft Office PowerPoint</Application>
  <PresentationFormat>Экран (16:9)</PresentationFormat>
  <Paragraphs>252</Paragraphs>
  <Slides>27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1_Оформление по умолчанию</vt:lpstr>
      <vt:lpstr>Пользовательские сценарии –  залог успешной работы</vt:lpstr>
      <vt:lpstr>Факторы, влияющие на конверсию</vt:lpstr>
      <vt:lpstr>О чем пойдет разговор? </vt:lpstr>
      <vt:lpstr>Зачем нам сценарии?</vt:lpstr>
      <vt:lpstr>Описание процессов – ответы на вопросы</vt:lpstr>
      <vt:lpstr>Простые сценарии</vt:lpstr>
      <vt:lpstr>Сложные сценарии</vt:lpstr>
      <vt:lpstr>Составляющие сценария</vt:lpstr>
      <vt:lpstr>KPI’s сценария</vt:lpstr>
      <vt:lpstr>Как работать со сценариями</vt:lpstr>
      <vt:lpstr>Базовые сценарии – необходимый минимум</vt:lpstr>
      <vt:lpstr>Пример - Валенки</vt:lpstr>
      <vt:lpstr>Хочу модные валенки!!!</vt:lpstr>
      <vt:lpstr>Ищем в Яндексе (первый контакт)</vt:lpstr>
      <vt:lpstr>Перешли на Главную (вход на сайт)</vt:lpstr>
      <vt:lpstr>По каталогу нашли нужные валенки</vt:lpstr>
      <vt:lpstr>Заказ создан – сценарий выполнен</vt:lpstr>
      <vt:lpstr>Базовый сценарий покупки валенок</vt:lpstr>
      <vt:lpstr>Степень готовности к целевому действию</vt:lpstr>
      <vt:lpstr>Формирование входа на сценарий и сайт</vt:lpstr>
      <vt:lpstr>Расширение базового сценария</vt:lpstr>
      <vt:lpstr>Расширение базового сценария</vt:lpstr>
      <vt:lpstr>Пример таблицы</vt:lpstr>
      <vt:lpstr>Отслеживание сценариев</vt:lpstr>
      <vt:lpstr>Визуализация последовательностей</vt:lpstr>
      <vt:lpstr>Отчет «События» в Google Analytics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Skyter</dc:creator>
  <cp:lastModifiedBy>Batievskiy Yuri</cp:lastModifiedBy>
  <cp:revision>122</cp:revision>
  <dcterms:created xsi:type="dcterms:W3CDTF">2009-01-23T01:29:15Z</dcterms:created>
  <dcterms:modified xsi:type="dcterms:W3CDTF">2012-11-23T07:43:47Z</dcterms:modified>
</cp:coreProperties>
</file>