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312" r:id="rId5"/>
    <p:sldId id="286" r:id="rId6"/>
    <p:sldId id="292" r:id="rId7"/>
    <p:sldId id="261" r:id="rId8"/>
    <p:sldId id="262" r:id="rId9"/>
    <p:sldId id="288" r:id="rId10"/>
    <p:sldId id="289" r:id="rId11"/>
    <p:sldId id="313" r:id="rId12"/>
    <p:sldId id="290" r:id="rId13"/>
    <p:sldId id="314" r:id="rId14"/>
    <p:sldId id="267" r:id="rId15"/>
    <p:sldId id="297" r:id="rId16"/>
    <p:sldId id="296" r:id="rId17"/>
    <p:sldId id="298" r:id="rId18"/>
    <p:sldId id="300" r:id="rId19"/>
    <p:sldId id="302" r:id="rId20"/>
    <p:sldId id="303" r:id="rId21"/>
    <p:sldId id="305" r:id="rId22"/>
    <p:sldId id="309" r:id="rId23"/>
    <p:sldId id="310" r:id="rId24"/>
    <p:sldId id="315" r:id="rId25"/>
    <p:sldId id="306" r:id="rId26"/>
    <p:sldId id="274" r:id="rId27"/>
    <p:sldId id="277" r:id="rId28"/>
    <p:sldId id="278" r:id="rId29"/>
    <p:sldId id="308" r:id="rId30"/>
    <p:sldId id="279" r:id="rId31"/>
    <p:sldId id="280" r:id="rId32"/>
    <p:sldId id="28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5BEFC-A8B6-4C36-918D-4ED2F294EAB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F860EC-3E20-4513-9845-28F8F8F01AF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D873E8B-669E-4B4A-980C-38B09B265020}" type="parTrans" cxnId="{60789242-DF88-4711-9DA4-1C55500A6560}">
      <dgm:prSet/>
      <dgm:spPr/>
      <dgm:t>
        <a:bodyPr/>
        <a:lstStyle/>
        <a:p>
          <a:endParaRPr lang="ru-RU"/>
        </a:p>
      </dgm:t>
    </dgm:pt>
    <dgm:pt modelId="{FF176B02-A4C3-495D-8DB0-DC9662654FFB}" type="sibTrans" cxnId="{60789242-DF88-4711-9DA4-1C55500A6560}">
      <dgm:prSet/>
      <dgm:spPr/>
      <dgm:t>
        <a:bodyPr/>
        <a:lstStyle/>
        <a:p>
          <a:endParaRPr lang="ru-RU"/>
        </a:p>
      </dgm:t>
    </dgm:pt>
    <dgm:pt modelId="{4AE92F00-A024-4BC4-913C-E797F424A8E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D8D7B2C-0BE5-4FE4-86C2-73F587DBCDDD}" type="parTrans" cxnId="{D6DDDFB2-A2E0-4B8D-8728-7AE8C439B87C}">
      <dgm:prSet/>
      <dgm:spPr/>
      <dgm:t>
        <a:bodyPr/>
        <a:lstStyle/>
        <a:p>
          <a:endParaRPr lang="ru-RU"/>
        </a:p>
      </dgm:t>
    </dgm:pt>
    <dgm:pt modelId="{7EBBD58F-99D3-4E4F-BAF6-0979B54B8A5A}" type="sibTrans" cxnId="{D6DDDFB2-A2E0-4B8D-8728-7AE8C439B87C}">
      <dgm:prSet/>
      <dgm:spPr/>
      <dgm:t>
        <a:bodyPr/>
        <a:lstStyle/>
        <a:p>
          <a:endParaRPr lang="ru-RU"/>
        </a:p>
      </dgm:t>
    </dgm:pt>
    <dgm:pt modelId="{A7A35A45-B49C-43B3-A54C-02B7C954464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72BDCEE8-8313-4973-BA49-6B68C096F497}" type="parTrans" cxnId="{0155687D-FECA-4E15-88FF-D90E79D65ACC}">
      <dgm:prSet/>
      <dgm:spPr/>
      <dgm:t>
        <a:bodyPr/>
        <a:lstStyle/>
        <a:p>
          <a:endParaRPr lang="ru-RU"/>
        </a:p>
      </dgm:t>
    </dgm:pt>
    <dgm:pt modelId="{EDE0BF80-49D3-4EC6-A954-753491EE0B5B}" type="sibTrans" cxnId="{0155687D-FECA-4E15-88FF-D90E79D65ACC}">
      <dgm:prSet/>
      <dgm:spPr/>
      <dgm:t>
        <a:bodyPr/>
        <a:lstStyle/>
        <a:p>
          <a:endParaRPr lang="ru-RU"/>
        </a:p>
      </dgm:t>
    </dgm:pt>
    <dgm:pt modelId="{346A4015-BFEE-4919-A79B-F95025D973CA}">
      <dgm:prSet phldrT="[Текст]"/>
      <dgm:spPr/>
      <dgm:t>
        <a:bodyPr/>
        <a:lstStyle/>
        <a:p>
          <a:r>
            <a:rPr lang="ru-RU" dirty="0" smtClean="0"/>
            <a:t>Родитель</a:t>
          </a:r>
          <a:endParaRPr lang="ru-RU" dirty="0"/>
        </a:p>
      </dgm:t>
    </dgm:pt>
    <dgm:pt modelId="{40E39430-3896-45D9-82DC-CD2E51E59BDC}" type="parTrans" cxnId="{56EBF2E7-0612-42AF-B8C6-9D2A2B00F6A3}">
      <dgm:prSet/>
      <dgm:spPr/>
      <dgm:t>
        <a:bodyPr/>
        <a:lstStyle/>
        <a:p>
          <a:endParaRPr lang="ru-RU"/>
        </a:p>
      </dgm:t>
    </dgm:pt>
    <dgm:pt modelId="{99CB57E6-647D-4E1C-BA22-394C02D959BC}" type="sibTrans" cxnId="{56EBF2E7-0612-42AF-B8C6-9D2A2B00F6A3}">
      <dgm:prSet/>
      <dgm:spPr/>
      <dgm:t>
        <a:bodyPr/>
        <a:lstStyle/>
        <a:p>
          <a:endParaRPr lang="ru-RU"/>
        </a:p>
      </dgm:t>
    </dgm:pt>
    <dgm:pt modelId="{A237D4DA-ABE3-448B-9914-1F8FD39BAE06}">
      <dgm:prSet phldrT="[Текст]"/>
      <dgm:spPr/>
      <dgm:t>
        <a:bodyPr/>
        <a:lstStyle/>
        <a:p>
          <a:r>
            <a:rPr lang="ru-RU" dirty="0" smtClean="0"/>
            <a:t>Потомок</a:t>
          </a:r>
          <a:endParaRPr lang="ru-RU" dirty="0"/>
        </a:p>
      </dgm:t>
    </dgm:pt>
    <dgm:pt modelId="{984F5512-F566-4C92-B4AF-0A7BDF9AA2F0}" type="parTrans" cxnId="{3A229F30-18D0-4DCD-9FF1-2CA675E035FF}">
      <dgm:prSet/>
      <dgm:spPr/>
      <dgm:t>
        <a:bodyPr/>
        <a:lstStyle/>
        <a:p>
          <a:endParaRPr lang="ru-RU"/>
        </a:p>
      </dgm:t>
    </dgm:pt>
    <dgm:pt modelId="{A46AB2A7-6F91-46F6-98E2-514052C360E2}" type="sibTrans" cxnId="{3A229F30-18D0-4DCD-9FF1-2CA675E035FF}">
      <dgm:prSet/>
      <dgm:spPr/>
      <dgm:t>
        <a:bodyPr/>
        <a:lstStyle/>
        <a:p>
          <a:endParaRPr lang="ru-RU"/>
        </a:p>
      </dgm:t>
    </dgm:pt>
    <dgm:pt modelId="{7B2275DD-C7C9-408A-B2C0-AF0F5AB4F0D9}" type="pres">
      <dgm:prSet presAssocID="{B705BEFC-A8B6-4C36-918D-4ED2F294EAB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776B1E0-53CC-471E-AB1D-3EE347CDB820}" type="pres">
      <dgm:prSet presAssocID="{B705BEFC-A8B6-4C36-918D-4ED2F294EAB1}" presName="hierFlow" presStyleCnt="0"/>
      <dgm:spPr/>
    </dgm:pt>
    <dgm:pt modelId="{6B93CD74-DD21-40DF-8333-5997287D9814}" type="pres">
      <dgm:prSet presAssocID="{B705BEFC-A8B6-4C36-918D-4ED2F294EAB1}" presName="firstBuf" presStyleCnt="0"/>
      <dgm:spPr/>
    </dgm:pt>
    <dgm:pt modelId="{334257F1-8388-497C-A76C-0A6E265FC214}" type="pres">
      <dgm:prSet presAssocID="{B705BEFC-A8B6-4C36-918D-4ED2F294EAB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7C6E779-2248-4057-A43B-2FDAC8E7FF5F}" type="pres">
      <dgm:prSet presAssocID="{6EF860EC-3E20-4513-9845-28F8F8F01AFF}" presName="Name14" presStyleCnt="0"/>
      <dgm:spPr/>
    </dgm:pt>
    <dgm:pt modelId="{1F1D688F-0B41-4204-A9A4-E987031F3370}" type="pres">
      <dgm:prSet presAssocID="{6EF860EC-3E20-4513-9845-28F8F8F01AFF}" presName="level1Shape" presStyleLbl="node0" presStyleIdx="0" presStyleCnt="1">
        <dgm:presLayoutVars>
          <dgm:chPref val="3"/>
        </dgm:presLayoutVars>
      </dgm:prSet>
      <dgm:spPr/>
    </dgm:pt>
    <dgm:pt modelId="{B0FCF4F4-C391-409D-B567-9C6CC9F2AAA1}" type="pres">
      <dgm:prSet presAssocID="{6EF860EC-3E20-4513-9845-28F8F8F01AFF}" presName="hierChild2" presStyleCnt="0"/>
      <dgm:spPr/>
    </dgm:pt>
    <dgm:pt modelId="{4D40C968-E43C-4B9C-91F1-A9C61B2F5F31}" type="pres">
      <dgm:prSet presAssocID="{5D8D7B2C-0BE5-4FE4-86C2-73F587DBCDDD}" presName="Name19" presStyleLbl="parChTrans1D2" presStyleIdx="0" presStyleCnt="2"/>
      <dgm:spPr/>
    </dgm:pt>
    <dgm:pt modelId="{0361C3E3-1A4E-4672-A3E3-50DF2D64A689}" type="pres">
      <dgm:prSet presAssocID="{4AE92F00-A024-4BC4-913C-E797F424A8EA}" presName="Name21" presStyleCnt="0"/>
      <dgm:spPr/>
    </dgm:pt>
    <dgm:pt modelId="{2DA8D5E9-64B9-4920-8573-F88598720ADD}" type="pres">
      <dgm:prSet presAssocID="{4AE92F00-A024-4BC4-913C-E797F424A8EA}" presName="level2Shape" presStyleLbl="node2" presStyleIdx="0" presStyleCnt="2"/>
      <dgm:spPr/>
    </dgm:pt>
    <dgm:pt modelId="{CE1DE4F9-7BDC-48AA-BA29-6D72FEB8FC9D}" type="pres">
      <dgm:prSet presAssocID="{4AE92F00-A024-4BC4-913C-E797F424A8EA}" presName="hierChild3" presStyleCnt="0"/>
      <dgm:spPr/>
    </dgm:pt>
    <dgm:pt modelId="{51F6B082-2FB4-46E4-A040-DE7CF86F481F}" type="pres">
      <dgm:prSet presAssocID="{72BDCEE8-8313-4973-BA49-6B68C096F497}" presName="Name19" presStyleLbl="parChTrans1D2" presStyleIdx="1" presStyleCnt="2"/>
      <dgm:spPr/>
    </dgm:pt>
    <dgm:pt modelId="{D370CF77-A94A-4BAA-93CD-1F4044B1C742}" type="pres">
      <dgm:prSet presAssocID="{A7A35A45-B49C-43B3-A54C-02B7C954464F}" presName="Name21" presStyleCnt="0"/>
      <dgm:spPr/>
    </dgm:pt>
    <dgm:pt modelId="{3B5D1C3F-3DBF-4D5A-B636-42700A4971B1}" type="pres">
      <dgm:prSet presAssocID="{A7A35A45-B49C-43B3-A54C-02B7C954464F}" presName="level2Shape" presStyleLbl="node2" presStyleIdx="1" presStyleCnt="2"/>
      <dgm:spPr/>
    </dgm:pt>
    <dgm:pt modelId="{3EF6385D-F8D6-48B2-986F-496C7A82AA32}" type="pres">
      <dgm:prSet presAssocID="{A7A35A45-B49C-43B3-A54C-02B7C954464F}" presName="hierChild3" presStyleCnt="0"/>
      <dgm:spPr/>
    </dgm:pt>
    <dgm:pt modelId="{4388BE8C-48AF-4276-8CE6-CD77E0731209}" type="pres">
      <dgm:prSet presAssocID="{B705BEFC-A8B6-4C36-918D-4ED2F294EAB1}" presName="bgShapesFlow" presStyleCnt="0"/>
      <dgm:spPr/>
    </dgm:pt>
    <dgm:pt modelId="{C8BC9844-F196-45A4-846D-E12F5269558A}" type="pres">
      <dgm:prSet presAssocID="{346A4015-BFEE-4919-A79B-F95025D973CA}" presName="rectComp" presStyleCnt="0"/>
      <dgm:spPr/>
    </dgm:pt>
    <dgm:pt modelId="{C62A3872-147C-4EA8-86FA-88A7C988CA1E}" type="pres">
      <dgm:prSet presAssocID="{346A4015-BFEE-4919-A79B-F95025D973CA}" presName="bgRect" presStyleLbl="bgShp" presStyleIdx="0" presStyleCnt="2"/>
      <dgm:spPr/>
    </dgm:pt>
    <dgm:pt modelId="{D90E6C25-9ABF-44AB-BB5E-BA2585E9C5E0}" type="pres">
      <dgm:prSet presAssocID="{346A4015-BFEE-4919-A79B-F95025D973CA}" presName="bgRectTx" presStyleLbl="bgShp" presStyleIdx="0" presStyleCnt="2">
        <dgm:presLayoutVars>
          <dgm:bulletEnabled val="1"/>
        </dgm:presLayoutVars>
      </dgm:prSet>
      <dgm:spPr/>
    </dgm:pt>
    <dgm:pt modelId="{0A04E530-241C-47AD-BB61-6533ABF69953}" type="pres">
      <dgm:prSet presAssocID="{346A4015-BFEE-4919-A79B-F95025D973CA}" presName="spComp" presStyleCnt="0"/>
      <dgm:spPr/>
    </dgm:pt>
    <dgm:pt modelId="{AFD50547-CA7E-4BDB-B6B7-9C9FBCE7BF37}" type="pres">
      <dgm:prSet presAssocID="{346A4015-BFEE-4919-A79B-F95025D973CA}" presName="vSp" presStyleCnt="0"/>
      <dgm:spPr/>
    </dgm:pt>
    <dgm:pt modelId="{8472DF15-362F-49B1-A33A-A6D16FF14CA1}" type="pres">
      <dgm:prSet presAssocID="{A237D4DA-ABE3-448B-9914-1F8FD39BAE06}" presName="rectComp" presStyleCnt="0"/>
      <dgm:spPr/>
    </dgm:pt>
    <dgm:pt modelId="{4EEFCDFF-F5A7-44E8-A9F9-D69150F7864B}" type="pres">
      <dgm:prSet presAssocID="{A237D4DA-ABE3-448B-9914-1F8FD39BAE06}" presName="bgRect" presStyleLbl="bgShp" presStyleIdx="1" presStyleCnt="2"/>
      <dgm:spPr/>
    </dgm:pt>
    <dgm:pt modelId="{AF634439-45C2-4E0A-A839-1B05CD53CCC9}" type="pres">
      <dgm:prSet presAssocID="{A237D4DA-ABE3-448B-9914-1F8FD39BAE06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62020264-770E-4E72-951F-1E4A8557ED15}" type="presOf" srcId="{346A4015-BFEE-4919-A79B-F95025D973CA}" destId="{D90E6C25-9ABF-44AB-BB5E-BA2585E9C5E0}" srcOrd="1" destOrd="0" presId="urn:microsoft.com/office/officeart/2005/8/layout/hierarchy6"/>
    <dgm:cxn modelId="{0155687D-FECA-4E15-88FF-D90E79D65ACC}" srcId="{6EF860EC-3E20-4513-9845-28F8F8F01AFF}" destId="{A7A35A45-B49C-43B3-A54C-02B7C954464F}" srcOrd="1" destOrd="0" parTransId="{72BDCEE8-8313-4973-BA49-6B68C096F497}" sibTransId="{EDE0BF80-49D3-4EC6-A954-753491EE0B5B}"/>
    <dgm:cxn modelId="{166FBAB6-A97F-4C96-A983-C42DAF815363}" type="presOf" srcId="{B705BEFC-A8B6-4C36-918D-4ED2F294EAB1}" destId="{7B2275DD-C7C9-408A-B2C0-AF0F5AB4F0D9}" srcOrd="0" destOrd="0" presId="urn:microsoft.com/office/officeart/2005/8/layout/hierarchy6"/>
    <dgm:cxn modelId="{90E06248-54AA-4043-8F70-DE92544BEF75}" type="presOf" srcId="{6EF860EC-3E20-4513-9845-28F8F8F01AFF}" destId="{1F1D688F-0B41-4204-A9A4-E987031F3370}" srcOrd="0" destOrd="0" presId="urn:microsoft.com/office/officeart/2005/8/layout/hierarchy6"/>
    <dgm:cxn modelId="{D6DDDFB2-A2E0-4B8D-8728-7AE8C439B87C}" srcId="{6EF860EC-3E20-4513-9845-28F8F8F01AFF}" destId="{4AE92F00-A024-4BC4-913C-E797F424A8EA}" srcOrd="0" destOrd="0" parTransId="{5D8D7B2C-0BE5-4FE4-86C2-73F587DBCDDD}" sibTransId="{7EBBD58F-99D3-4E4F-BAF6-0979B54B8A5A}"/>
    <dgm:cxn modelId="{9C081801-E1B5-4C29-8ACB-2E8CE12AF257}" type="presOf" srcId="{A237D4DA-ABE3-448B-9914-1F8FD39BAE06}" destId="{4EEFCDFF-F5A7-44E8-A9F9-D69150F7864B}" srcOrd="0" destOrd="0" presId="urn:microsoft.com/office/officeart/2005/8/layout/hierarchy6"/>
    <dgm:cxn modelId="{60789242-DF88-4711-9DA4-1C55500A6560}" srcId="{B705BEFC-A8B6-4C36-918D-4ED2F294EAB1}" destId="{6EF860EC-3E20-4513-9845-28F8F8F01AFF}" srcOrd="0" destOrd="0" parTransId="{CD873E8B-669E-4B4A-980C-38B09B265020}" sibTransId="{FF176B02-A4C3-495D-8DB0-DC9662654FFB}"/>
    <dgm:cxn modelId="{A395D7CA-AD21-4337-810F-517A903F113B}" type="presOf" srcId="{5D8D7B2C-0BE5-4FE4-86C2-73F587DBCDDD}" destId="{4D40C968-E43C-4B9C-91F1-A9C61B2F5F31}" srcOrd="0" destOrd="0" presId="urn:microsoft.com/office/officeart/2005/8/layout/hierarchy6"/>
    <dgm:cxn modelId="{56EBF2E7-0612-42AF-B8C6-9D2A2B00F6A3}" srcId="{B705BEFC-A8B6-4C36-918D-4ED2F294EAB1}" destId="{346A4015-BFEE-4919-A79B-F95025D973CA}" srcOrd="1" destOrd="0" parTransId="{40E39430-3896-45D9-82DC-CD2E51E59BDC}" sibTransId="{99CB57E6-647D-4E1C-BA22-394C02D959BC}"/>
    <dgm:cxn modelId="{42CE63D2-0D60-48D9-87F1-AC91FA227EFE}" type="presOf" srcId="{346A4015-BFEE-4919-A79B-F95025D973CA}" destId="{C62A3872-147C-4EA8-86FA-88A7C988CA1E}" srcOrd="0" destOrd="0" presId="urn:microsoft.com/office/officeart/2005/8/layout/hierarchy6"/>
    <dgm:cxn modelId="{3A229F30-18D0-4DCD-9FF1-2CA675E035FF}" srcId="{B705BEFC-A8B6-4C36-918D-4ED2F294EAB1}" destId="{A237D4DA-ABE3-448B-9914-1F8FD39BAE06}" srcOrd="2" destOrd="0" parTransId="{984F5512-F566-4C92-B4AF-0A7BDF9AA2F0}" sibTransId="{A46AB2A7-6F91-46F6-98E2-514052C360E2}"/>
    <dgm:cxn modelId="{0AA98DFE-7C2A-4870-8E26-B4C2B53771D9}" type="presOf" srcId="{72BDCEE8-8313-4973-BA49-6B68C096F497}" destId="{51F6B082-2FB4-46E4-A040-DE7CF86F481F}" srcOrd="0" destOrd="0" presId="urn:microsoft.com/office/officeart/2005/8/layout/hierarchy6"/>
    <dgm:cxn modelId="{2ED965C7-C4AD-4F84-B649-7195AA2B7E4E}" type="presOf" srcId="{A237D4DA-ABE3-448B-9914-1F8FD39BAE06}" destId="{AF634439-45C2-4E0A-A839-1B05CD53CCC9}" srcOrd="1" destOrd="0" presId="urn:microsoft.com/office/officeart/2005/8/layout/hierarchy6"/>
    <dgm:cxn modelId="{532AAA3F-6AE7-402F-AF0A-639BD669C378}" type="presOf" srcId="{4AE92F00-A024-4BC4-913C-E797F424A8EA}" destId="{2DA8D5E9-64B9-4920-8573-F88598720ADD}" srcOrd="0" destOrd="0" presId="urn:microsoft.com/office/officeart/2005/8/layout/hierarchy6"/>
    <dgm:cxn modelId="{A0A3C291-EB71-4264-83E3-D970F956FCDA}" type="presOf" srcId="{A7A35A45-B49C-43B3-A54C-02B7C954464F}" destId="{3B5D1C3F-3DBF-4D5A-B636-42700A4971B1}" srcOrd="0" destOrd="0" presId="urn:microsoft.com/office/officeart/2005/8/layout/hierarchy6"/>
    <dgm:cxn modelId="{58DD4A99-33F9-4441-A1BF-2160BD52097B}" type="presParOf" srcId="{7B2275DD-C7C9-408A-B2C0-AF0F5AB4F0D9}" destId="{A776B1E0-53CC-471E-AB1D-3EE347CDB820}" srcOrd="0" destOrd="0" presId="urn:microsoft.com/office/officeart/2005/8/layout/hierarchy6"/>
    <dgm:cxn modelId="{A66B2F3F-32E8-430B-89BC-0735B8AAE6EE}" type="presParOf" srcId="{A776B1E0-53CC-471E-AB1D-3EE347CDB820}" destId="{6B93CD74-DD21-40DF-8333-5997287D9814}" srcOrd="0" destOrd="0" presId="urn:microsoft.com/office/officeart/2005/8/layout/hierarchy6"/>
    <dgm:cxn modelId="{9AF74DBE-BBE3-4EC8-944F-52AA060F6481}" type="presParOf" srcId="{A776B1E0-53CC-471E-AB1D-3EE347CDB820}" destId="{334257F1-8388-497C-A76C-0A6E265FC214}" srcOrd="1" destOrd="0" presId="urn:microsoft.com/office/officeart/2005/8/layout/hierarchy6"/>
    <dgm:cxn modelId="{3D7CF0D4-05FF-4B6A-AC71-0EA2F56BB0FF}" type="presParOf" srcId="{334257F1-8388-497C-A76C-0A6E265FC214}" destId="{C7C6E779-2248-4057-A43B-2FDAC8E7FF5F}" srcOrd="0" destOrd="0" presId="urn:microsoft.com/office/officeart/2005/8/layout/hierarchy6"/>
    <dgm:cxn modelId="{704591DC-931E-4D43-AA3D-E7108AAE1DA4}" type="presParOf" srcId="{C7C6E779-2248-4057-A43B-2FDAC8E7FF5F}" destId="{1F1D688F-0B41-4204-A9A4-E987031F3370}" srcOrd="0" destOrd="0" presId="urn:microsoft.com/office/officeart/2005/8/layout/hierarchy6"/>
    <dgm:cxn modelId="{BD8420E0-B3FD-4D45-ACA1-05DCCA1BEC1A}" type="presParOf" srcId="{C7C6E779-2248-4057-A43B-2FDAC8E7FF5F}" destId="{B0FCF4F4-C391-409D-B567-9C6CC9F2AAA1}" srcOrd="1" destOrd="0" presId="urn:microsoft.com/office/officeart/2005/8/layout/hierarchy6"/>
    <dgm:cxn modelId="{213380E9-9103-4FDD-A986-EE853353B4E0}" type="presParOf" srcId="{B0FCF4F4-C391-409D-B567-9C6CC9F2AAA1}" destId="{4D40C968-E43C-4B9C-91F1-A9C61B2F5F31}" srcOrd="0" destOrd="0" presId="urn:microsoft.com/office/officeart/2005/8/layout/hierarchy6"/>
    <dgm:cxn modelId="{6033A5DB-0A9E-4CDF-88AD-3543F1F6EC45}" type="presParOf" srcId="{B0FCF4F4-C391-409D-B567-9C6CC9F2AAA1}" destId="{0361C3E3-1A4E-4672-A3E3-50DF2D64A689}" srcOrd="1" destOrd="0" presId="urn:microsoft.com/office/officeart/2005/8/layout/hierarchy6"/>
    <dgm:cxn modelId="{825CAB83-DEFC-48AC-8ABE-058E419F0256}" type="presParOf" srcId="{0361C3E3-1A4E-4672-A3E3-50DF2D64A689}" destId="{2DA8D5E9-64B9-4920-8573-F88598720ADD}" srcOrd="0" destOrd="0" presId="urn:microsoft.com/office/officeart/2005/8/layout/hierarchy6"/>
    <dgm:cxn modelId="{35BE8FF7-DC64-42C0-B505-B4C04677B3E6}" type="presParOf" srcId="{0361C3E3-1A4E-4672-A3E3-50DF2D64A689}" destId="{CE1DE4F9-7BDC-48AA-BA29-6D72FEB8FC9D}" srcOrd="1" destOrd="0" presId="urn:microsoft.com/office/officeart/2005/8/layout/hierarchy6"/>
    <dgm:cxn modelId="{CEC9605E-6AC2-4301-94E5-600AFEF4D453}" type="presParOf" srcId="{B0FCF4F4-C391-409D-B567-9C6CC9F2AAA1}" destId="{51F6B082-2FB4-46E4-A040-DE7CF86F481F}" srcOrd="2" destOrd="0" presId="urn:microsoft.com/office/officeart/2005/8/layout/hierarchy6"/>
    <dgm:cxn modelId="{8A622652-A58A-42A5-876D-DB1DD800D045}" type="presParOf" srcId="{B0FCF4F4-C391-409D-B567-9C6CC9F2AAA1}" destId="{D370CF77-A94A-4BAA-93CD-1F4044B1C742}" srcOrd="3" destOrd="0" presId="urn:microsoft.com/office/officeart/2005/8/layout/hierarchy6"/>
    <dgm:cxn modelId="{9229E641-1E48-4318-A453-C93723D411F4}" type="presParOf" srcId="{D370CF77-A94A-4BAA-93CD-1F4044B1C742}" destId="{3B5D1C3F-3DBF-4D5A-B636-42700A4971B1}" srcOrd="0" destOrd="0" presId="urn:microsoft.com/office/officeart/2005/8/layout/hierarchy6"/>
    <dgm:cxn modelId="{2CB68DB8-183E-4D47-B819-E68141F76B79}" type="presParOf" srcId="{D370CF77-A94A-4BAA-93CD-1F4044B1C742}" destId="{3EF6385D-F8D6-48B2-986F-496C7A82AA32}" srcOrd="1" destOrd="0" presId="urn:microsoft.com/office/officeart/2005/8/layout/hierarchy6"/>
    <dgm:cxn modelId="{6270A0DA-76CB-48AD-BA2A-6A499A68A200}" type="presParOf" srcId="{7B2275DD-C7C9-408A-B2C0-AF0F5AB4F0D9}" destId="{4388BE8C-48AF-4276-8CE6-CD77E0731209}" srcOrd="1" destOrd="0" presId="urn:microsoft.com/office/officeart/2005/8/layout/hierarchy6"/>
    <dgm:cxn modelId="{2A553492-14B3-4F3C-967A-3DA880A46C3C}" type="presParOf" srcId="{4388BE8C-48AF-4276-8CE6-CD77E0731209}" destId="{C8BC9844-F196-45A4-846D-E12F5269558A}" srcOrd="0" destOrd="0" presId="urn:microsoft.com/office/officeart/2005/8/layout/hierarchy6"/>
    <dgm:cxn modelId="{98753515-A75F-4BF5-9C11-BA860BB0C531}" type="presParOf" srcId="{C8BC9844-F196-45A4-846D-E12F5269558A}" destId="{C62A3872-147C-4EA8-86FA-88A7C988CA1E}" srcOrd="0" destOrd="0" presId="urn:microsoft.com/office/officeart/2005/8/layout/hierarchy6"/>
    <dgm:cxn modelId="{41A5B297-393C-4826-8907-83C79D5F9D28}" type="presParOf" srcId="{C8BC9844-F196-45A4-846D-E12F5269558A}" destId="{D90E6C25-9ABF-44AB-BB5E-BA2585E9C5E0}" srcOrd="1" destOrd="0" presId="urn:microsoft.com/office/officeart/2005/8/layout/hierarchy6"/>
    <dgm:cxn modelId="{C124994D-6C44-49C1-9C1F-AB3ED32AD725}" type="presParOf" srcId="{4388BE8C-48AF-4276-8CE6-CD77E0731209}" destId="{0A04E530-241C-47AD-BB61-6533ABF69953}" srcOrd="1" destOrd="0" presId="urn:microsoft.com/office/officeart/2005/8/layout/hierarchy6"/>
    <dgm:cxn modelId="{2A14D08D-24A9-46CB-A441-AFDD3CB5BF57}" type="presParOf" srcId="{0A04E530-241C-47AD-BB61-6533ABF69953}" destId="{AFD50547-CA7E-4BDB-B6B7-9C9FBCE7BF37}" srcOrd="0" destOrd="0" presId="urn:microsoft.com/office/officeart/2005/8/layout/hierarchy6"/>
    <dgm:cxn modelId="{EB5BF9E7-8A8F-48B0-AC97-13B3711B0C12}" type="presParOf" srcId="{4388BE8C-48AF-4276-8CE6-CD77E0731209}" destId="{8472DF15-362F-49B1-A33A-A6D16FF14CA1}" srcOrd="2" destOrd="0" presId="urn:microsoft.com/office/officeart/2005/8/layout/hierarchy6"/>
    <dgm:cxn modelId="{E6EABE00-8A57-4EA8-9A54-168207433961}" type="presParOf" srcId="{8472DF15-362F-49B1-A33A-A6D16FF14CA1}" destId="{4EEFCDFF-F5A7-44E8-A9F9-D69150F7864B}" srcOrd="0" destOrd="0" presId="urn:microsoft.com/office/officeart/2005/8/layout/hierarchy6"/>
    <dgm:cxn modelId="{D4DA7F6F-6E10-424A-A330-5A079640CFAC}" type="presParOf" srcId="{8472DF15-362F-49B1-A33A-A6D16FF14CA1}" destId="{AF634439-45C2-4E0A-A839-1B05CD53CCC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9C37C-FD50-4C1C-9C98-BF339E4B86E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C7920-06D9-4FC1-9A08-249FC11FF97C}">
      <dgm:prSet phldrT="[Текст]"/>
      <dgm:spPr/>
      <dgm:t>
        <a:bodyPr/>
        <a:lstStyle/>
        <a:p>
          <a:r>
            <a:rPr lang="ru-RU" dirty="0" smtClean="0"/>
            <a:t>связи</a:t>
          </a:r>
          <a:endParaRPr lang="ru-RU" dirty="0"/>
        </a:p>
      </dgm:t>
    </dgm:pt>
    <dgm:pt modelId="{A84CF467-B73B-4AE8-981F-5B44A87F047E}" type="parTrans" cxnId="{A1BE749D-7986-4F74-9A44-553454823F6D}">
      <dgm:prSet/>
      <dgm:spPr/>
      <dgm:t>
        <a:bodyPr/>
        <a:lstStyle/>
        <a:p>
          <a:endParaRPr lang="ru-RU"/>
        </a:p>
      </dgm:t>
    </dgm:pt>
    <dgm:pt modelId="{C5C03243-A2A9-4380-8F22-1B5EE709DC2F}" type="sibTrans" cxnId="{A1BE749D-7986-4F74-9A44-553454823F6D}">
      <dgm:prSet/>
      <dgm:spPr/>
      <dgm:t>
        <a:bodyPr/>
        <a:lstStyle/>
        <a:p>
          <a:endParaRPr lang="ru-RU"/>
        </a:p>
      </dgm:t>
    </dgm:pt>
    <dgm:pt modelId="{10EE4C32-77F2-4427-BCAB-32E3FD33617E}">
      <dgm:prSet phldrT="[Текст]"/>
      <dgm:spPr/>
      <dgm:t>
        <a:bodyPr/>
        <a:lstStyle/>
        <a:p>
          <a:r>
            <a:rPr lang="ru-RU" dirty="0" smtClean="0"/>
            <a:t>Объединения</a:t>
          </a:r>
          <a:endParaRPr lang="ru-RU" dirty="0"/>
        </a:p>
      </dgm:t>
    </dgm:pt>
    <dgm:pt modelId="{16431D7C-D311-4041-B7B7-77BCD9A96D23}" type="parTrans" cxnId="{9846BDD4-2529-41E0-8B5F-53F0B4495D45}">
      <dgm:prSet/>
      <dgm:spPr/>
      <dgm:t>
        <a:bodyPr/>
        <a:lstStyle/>
        <a:p>
          <a:endParaRPr lang="ru-RU"/>
        </a:p>
      </dgm:t>
    </dgm:pt>
    <dgm:pt modelId="{8ACF1F28-0EFA-4B4B-BA1E-C1D80FF85E23}" type="sibTrans" cxnId="{9846BDD4-2529-41E0-8B5F-53F0B4495D45}">
      <dgm:prSet/>
      <dgm:spPr/>
      <dgm:t>
        <a:bodyPr/>
        <a:lstStyle/>
        <a:p>
          <a:endParaRPr lang="ru-RU"/>
        </a:p>
      </dgm:t>
    </dgm:pt>
    <dgm:pt modelId="{30131FF6-5465-4D5B-90DF-1AD81163CF59}">
      <dgm:prSet phldrT="[Текст]"/>
      <dgm:spPr/>
      <dgm:t>
        <a:bodyPr/>
        <a:lstStyle/>
        <a:p>
          <a:r>
            <a:rPr lang="ru-RU" dirty="0" smtClean="0"/>
            <a:t>Зависимости</a:t>
          </a:r>
          <a:endParaRPr lang="ru-RU" dirty="0"/>
        </a:p>
      </dgm:t>
    </dgm:pt>
    <dgm:pt modelId="{B1463C0C-77DC-4C3B-B697-5B000479660F}" type="parTrans" cxnId="{7128CB69-426A-49FA-ADA3-C7D75628815A}">
      <dgm:prSet/>
      <dgm:spPr/>
      <dgm:t>
        <a:bodyPr/>
        <a:lstStyle/>
        <a:p>
          <a:endParaRPr lang="ru-RU"/>
        </a:p>
      </dgm:t>
    </dgm:pt>
    <dgm:pt modelId="{96859E83-E009-47CC-A8D7-3FBD34586FAA}" type="sibTrans" cxnId="{7128CB69-426A-49FA-ADA3-C7D75628815A}">
      <dgm:prSet/>
      <dgm:spPr/>
      <dgm:t>
        <a:bodyPr/>
        <a:lstStyle/>
        <a:p>
          <a:endParaRPr lang="ru-RU"/>
        </a:p>
      </dgm:t>
    </dgm:pt>
    <dgm:pt modelId="{0DE8EF24-2DDC-49EB-A30E-79042ABC10B6}">
      <dgm:prSet phldrT="[Текст]"/>
      <dgm:spPr/>
      <dgm:t>
        <a:bodyPr/>
        <a:lstStyle/>
        <a:p>
          <a:endParaRPr lang="ru-RU" dirty="0"/>
        </a:p>
      </dgm:t>
    </dgm:pt>
    <dgm:pt modelId="{D9202563-1B87-4B87-AC7B-368E1078A7D9}" type="parTrans" cxnId="{D34785C3-6957-4751-93E3-505383019FC8}">
      <dgm:prSet/>
      <dgm:spPr/>
      <dgm:t>
        <a:bodyPr/>
        <a:lstStyle/>
        <a:p>
          <a:endParaRPr lang="ru-RU"/>
        </a:p>
      </dgm:t>
    </dgm:pt>
    <dgm:pt modelId="{37F34808-C71F-404E-8B14-51ECE62917E6}" type="sibTrans" cxnId="{D34785C3-6957-4751-93E3-505383019FC8}">
      <dgm:prSet/>
      <dgm:spPr/>
      <dgm:t>
        <a:bodyPr/>
        <a:lstStyle/>
        <a:p>
          <a:endParaRPr lang="ru-RU"/>
        </a:p>
      </dgm:t>
    </dgm:pt>
    <dgm:pt modelId="{D5F66ED6-799D-4543-BE04-4D811E3AB4DA}">
      <dgm:prSet phldrT="[Текст]"/>
      <dgm:spPr/>
      <dgm:t>
        <a:bodyPr/>
        <a:lstStyle/>
        <a:p>
          <a:endParaRPr lang="ru-RU" dirty="0"/>
        </a:p>
      </dgm:t>
    </dgm:pt>
    <dgm:pt modelId="{A50DE45C-26CC-4C2C-9339-2B1DDA19056E}" type="parTrans" cxnId="{75E0A48E-C490-43E7-AA18-11FDD0FCB3F1}">
      <dgm:prSet/>
      <dgm:spPr/>
      <dgm:t>
        <a:bodyPr/>
        <a:lstStyle/>
        <a:p>
          <a:endParaRPr lang="ru-RU"/>
        </a:p>
      </dgm:t>
    </dgm:pt>
    <dgm:pt modelId="{1B5616A6-4896-4803-8596-8E034F1F1FFD}" type="sibTrans" cxnId="{75E0A48E-C490-43E7-AA18-11FDD0FCB3F1}">
      <dgm:prSet/>
      <dgm:spPr/>
      <dgm:t>
        <a:bodyPr/>
        <a:lstStyle/>
        <a:p>
          <a:endParaRPr lang="ru-RU"/>
        </a:p>
      </dgm:t>
    </dgm:pt>
    <dgm:pt modelId="{388055C7-FFFB-421C-B2C8-2DA1F83F4797}">
      <dgm:prSet phldrT="[Текст]"/>
      <dgm:spPr/>
      <dgm:t>
        <a:bodyPr/>
        <a:lstStyle/>
        <a:p>
          <a:r>
            <a:rPr lang="ru-RU" dirty="0" smtClean="0"/>
            <a:t>Причинно-следственные</a:t>
          </a:r>
          <a:endParaRPr lang="ru-RU" dirty="0"/>
        </a:p>
      </dgm:t>
    </dgm:pt>
    <dgm:pt modelId="{3346E9B5-C66C-4ED0-9467-54575DD830D7}" type="parTrans" cxnId="{1A047345-72C1-48B9-BED8-A49E1F303E6E}">
      <dgm:prSet/>
      <dgm:spPr/>
      <dgm:t>
        <a:bodyPr/>
        <a:lstStyle/>
        <a:p>
          <a:endParaRPr lang="ru-RU"/>
        </a:p>
      </dgm:t>
    </dgm:pt>
    <dgm:pt modelId="{2736AEC1-730F-4C45-8BA1-86AD9D045D2C}" type="sibTrans" cxnId="{1A047345-72C1-48B9-BED8-A49E1F303E6E}">
      <dgm:prSet/>
      <dgm:spPr/>
      <dgm:t>
        <a:bodyPr/>
        <a:lstStyle/>
        <a:p>
          <a:endParaRPr lang="ru-RU"/>
        </a:p>
      </dgm:t>
    </dgm:pt>
    <dgm:pt modelId="{3041B73E-C2C8-4D80-9208-D0E898A596F9}">
      <dgm:prSet phldrT="[Текст]"/>
      <dgm:spPr/>
      <dgm:t>
        <a:bodyPr/>
        <a:lstStyle/>
        <a:p>
          <a:r>
            <a:rPr lang="ru-RU" dirty="0" smtClean="0"/>
            <a:t>Соответствия</a:t>
          </a:r>
          <a:endParaRPr lang="ru-RU" dirty="0"/>
        </a:p>
      </dgm:t>
    </dgm:pt>
    <dgm:pt modelId="{973EB7B5-F96C-4489-BA46-C3726439157D}" type="parTrans" cxnId="{9F2443AD-51E3-4D44-AC58-1ADC2A0E2511}">
      <dgm:prSet/>
      <dgm:spPr/>
      <dgm:t>
        <a:bodyPr/>
        <a:lstStyle/>
        <a:p>
          <a:endParaRPr lang="ru-RU"/>
        </a:p>
      </dgm:t>
    </dgm:pt>
    <dgm:pt modelId="{49DA2281-1AA3-4F3C-A5CF-FFCB7C414672}" type="sibTrans" cxnId="{9F2443AD-51E3-4D44-AC58-1ADC2A0E2511}">
      <dgm:prSet/>
      <dgm:spPr/>
      <dgm:t>
        <a:bodyPr/>
        <a:lstStyle/>
        <a:p>
          <a:endParaRPr lang="ru-RU"/>
        </a:p>
      </dgm:t>
    </dgm:pt>
    <dgm:pt modelId="{AABC29D3-7FF5-40E1-9BD5-06B7F4FC2B70}" type="pres">
      <dgm:prSet presAssocID="{3F79C37C-FD50-4C1C-9C98-BF339E4B86ED}" presName="Name0" presStyleCnt="0">
        <dgm:presLayoutVars>
          <dgm:dir/>
          <dgm:animLvl val="lvl"/>
          <dgm:resizeHandles/>
        </dgm:presLayoutVars>
      </dgm:prSet>
      <dgm:spPr/>
    </dgm:pt>
    <dgm:pt modelId="{5B3C63A4-78EE-4AC9-A076-6FEA17BA9937}" type="pres">
      <dgm:prSet presAssocID="{467C7920-06D9-4FC1-9A08-249FC11FF97C}" presName="linNode" presStyleCnt="0"/>
      <dgm:spPr/>
    </dgm:pt>
    <dgm:pt modelId="{CF9F8CFB-F6E5-4441-9A42-92061A31F8C9}" type="pres">
      <dgm:prSet presAssocID="{467C7920-06D9-4FC1-9A08-249FC11FF97C}" presName="parentShp" presStyleLbl="node1" presStyleIdx="0" presStyleCnt="1" custScaleX="51310">
        <dgm:presLayoutVars>
          <dgm:bulletEnabled val="1"/>
        </dgm:presLayoutVars>
      </dgm:prSet>
      <dgm:spPr/>
    </dgm:pt>
    <dgm:pt modelId="{EC0761FD-CE35-441A-BE9A-D13060711969}" type="pres">
      <dgm:prSet presAssocID="{467C7920-06D9-4FC1-9A08-249FC11FF97C}" presName="childShp" presStyleLbl="bgAccFollowNode1" presStyleIdx="0" presStyleCnt="1" custScaleX="131607" custScaleY="54599">
        <dgm:presLayoutVars>
          <dgm:bulletEnabled val="1"/>
        </dgm:presLayoutVars>
      </dgm:prSet>
      <dgm:spPr/>
    </dgm:pt>
  </dgm:ptLst>
  <dgm:cxnLst>
    <dgm:cxn modelId="{9F2443AD-51E3-4D44-AC58-1ADC2A0E2511}" srcId="{467C7920-06D9-4FC1-9A08-249FC11FF97C}" destId="{3041B73E-C2C8-4D80-9208-D0E898A596F9}" srcOrd="3" destOrd="0" parTransId="{973EB7B5-F96C-4489-BA46-C3726439157D}" sibTransId="{49DA2281-1AA3-4F3C-A5CF-FFCB7C414672}"/>
    <dgm:cxn modelId="{1A047345-72C1-48B9-BED8-A49E1F303E6E}" srcId="{467C7920-06D9-4FC1-9A08-249FC11FF97C}" destId="{388055C7-FFFB-421C-B2C8-2DA1F83F4797}" srcOrd="2" destOrd="0" parTransId="{3346E9B5-C66C-4ED0-9467-54575DD830D7}" sibTransId="{2736AEC1-730F-4C45-8BA1-86AD9D045D2C}"/>
    <dgm:cxn modelId="{1604113A-C29D-4F5B-9BE0-D6B5CD8B3514}" type="presOf" srcId="{467C7920-06D9-4FC1-9A08-249FC11FF97C}" destId="{CF9F8CFB-F6E5-4441-9A42-92061A31F8C9}" srcOrd="0" destOrd="0" presId="urn:microsoft.com/office/officeart/2005/8/layout/vList6"/>
    <dgm:cxn modelId="{1130BA78-097A-4969-9FD4-B30E9FA568FB}" type="presOf" srcId="{30131FF6-5465-4D5B-90DF-1AD81163CF59}" destId="{EC0761FD-CE35-441A-BE9A-D13060711969}" srcOrd="0" destOrd="1" presId="urn:microsoft.com/office/officeart/2005/8/layout/vList6"/>
    <dgm:cxn modelId="{A1BE749D-7986-4F74-9A44-553454823F6D}" srcId="{3F79C37C-FD50-4C1C-9C98-BF339E4B86ED}" destId="{467C7920-06D9-4FC1-9A08-249FC11FF97C}" srcOrd="0" destOrd="0" parTransId="{A84CF467-B73B-4AE8-981F-5B44A87F047E}" sibTransId="{C5C03243-A2A9-4380-8F22-1B5EE709DC2F}"/>
    <dgm:cxn modelId="{D34785C3-6957-4751-93E3-505383019FC8}" srcId="{467C7920-06D9-4FC1-9A08-249FC11FF97C}" destId="{0DE8EF24-2DDC-49EB-A30E-79042ABC10B6}" srcOrd="5" destOrd="0" parTransId="{D9202563-1B87-4B87-AC7B-368E1078A7D9}" sibTransId="{37F34808-C71F-404E-8B14-51ECE62917E6}"/>
    <dgm:cxn modelId="{7128CB69-426A-49FA-ADA3-C7D75628815A}" srcId="{467C7920-06D9-4FC1-9A08-249FC11FF97C}" destId="{30131FF6-5465-4D5B-90DF-1AD81163CF59}" srcOrd="1" destOrd="0" parTransId="{B1463C0C-77DC-4C3B-B697-5B000479660F}" sibTransId="{96859E83-E009-47CC-A8D7-3FBD34586FAA}"/>
    <dgm:cxn modelId="{47DF8148-F39A-4364-9A20-E579ACC7E21F}" type="presOf" srcId="{3041B73E-C2C8-4D80-9208-D0E898A596F9}" destId="{EC0761FD-CE35-441A-BE9A-D13060711969}" srcOrd="0" destOrd="3" presId="urn:microsoft.com/office/officeart/2005/8/layout/vList6"/>
    <dgm:cxn modelId="{4CE27554-4EF4-4A96-899F-C75B3212456C}" type="presOf" srcId="{388055C7-FFFB-421C-B2C8-2DA1F83F4797}" destId="{EC0761FD-CE35-441A-BE9A-D13060711969}" srcOrd="0" destOrd="2" presId="urn:microsoft.com/office/officeart/2005/8/layout/vList6"/>
    <dgm:cxn modelId="{75E0A48E-C490-43E7-AA18-11FDD0FCB3F1}" srcId="{467C7920-06D9-4FC1-9A08-249FC11FF97C}" destId="{D5F66ED6-799D-4543-BE04-4D811E3AB4DA}" srcOrd="4" destOrd="0" parTransId="{A50DE45C-26CC-4C2C-9339-2B1DDA19056E}" sibTransId="{1B5616A6-4896-4803-8596-8E034F1F1FFD}"/>
    <dgm:cxn modelId="{BCBB0A66-6F83-4D5E-A501-90679FCB4AA8}" type="presOf" srcId="{3F79C37C-FD50-4C1C-9C98-BF339E4B86ED}" destId="{AABC29D3-7FF5-40E1-9BD5-06B7F4FC2B70}" srcOrd="0" destOrd="0" presId="urn:microsoft.com/office/officeart/2005/8/layout/vList6"/>
    <dgm:cxn modelId="{2EDA44AB-D328-4CBE-9789-7BE4323C152E}" type="presOf" srcId="{10EE4C32-77F2-4427-BCAB-32E3FD33617E}" destId="{EC0761FD-CE35-441A-BE9A-D13060711969}" srcOrd="0" destOrd="0" presId="urn:microsoft.com/office/officeart/2005/8/layout/vList6"/>
    <dgm:cxn modelId="{9846BDD4-2529-41E0-8B5F-53F0B4495D45}" srcId="{467C7920-06D9-4FC1-9A08-249FC11FF97C}" destId="{10EE4C32-77F2-4427-BCAB-32E3FD33617E}" srcOrd="0" destOrd="0" parTransId="{16431D7C-D311-4041-B7B7-77BCD9A96D23}" sibTransId="{8ACF1F28-0EFA-4B4B-BA1E-C1D80FF85E23}"/>
    <dgm:cxn modelId="{F4737AEE-1FB0-4565-9045-4BFB9F242A87}" type="presOf" srcId="{D5F66ED6-799D-4543-BE04-4D811E3AB4DA}" destId="{EC0761FD-CE35-441A-BE9A-D13060711969}" srcOrd="0" destOrd="4" presId="urn:microsoft.com/office/officeart/2005/8/layout/vList6"/>
    <dgm:cxn modelId="{84C8C6B2-27FE-4BC3-BE42-9848551F047D}" type="presOf" srcId="{0DE8EF24-2DDC-49EB-A30E-79042ABC10B6}" destId="{EC0761FD-CE35-441A-BE9A-D13060711969}" srcOrd="0" destOrd="5" presId="urn:microsoft.com/office/officeart/2005/8/layout/vList6"/>
    <dgm:cxn modelId="{BC0F8999-D755-4BEB-817F-627D43EAA7FF}" type="presParOf" srcId="{AABC29D3-7FF5-40E1-9BD5-06B7F4FC2B70}" destId="{5B3C63A4-78EE-4AC9-A076-6FEA17BA9937}" srcOrd="0" destOrd="0" presId="urn:microsoft.com/office/officeart/2005/8/layout/vList6"/>
    <dgm:cxn modelId="{53537257-E328-4941-A7D6-A995FB8360A2}" type="presParOf" srcId="{5B3C63A4-78EE-4AC9-A076-6FEA17BA9937}" destId="{CF9F8CFB-F6E5-4441-9A42-92061A31F8C9}" srcOrd="0" destOrd="0" presId="urn:microsoft.com/office/officeart/2005/8/layout/vList6"/>
    <dgm:cxn modelId="{85F93951-6461-43FE-9889-387FF61392DC}" type="presParOf" srcId="{5B3C63A4-78EE-4AC9-A076-6FEA17BA9937}" destId="{EC0761FD-CE35-441A-BE9A-D1306071196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A5966E-55FA-42CE-8D74-30450566306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1EEBC4-E0DF-4A1B-BC44-32A03713FC2D}">
      <dgm:prSet phldrT="[Текст]"/>
      <dgm:spPr/>
      <dgm:t>
        <a:bodyPr/>
        <a:lstStyle/>
        <a:p>
          <a:r>
            <a:rPr lang="ru-RU" dirty="0" smtClean="0"/>
            <a:t>Модель</a:t>
          </a:r>
          <a:endParaRPr lang="ru-RU" dirty="0"/>
        </a:p>
      </dgm:t>
    </dgm:pt>
    <dgm:pt modelId="{37FCB9B7-DDFB-4B87-8890-E9FFE22D7BBF}" type="parTrans" cxnId="{09B89590-B99D-43D3-850F-B968E9DE5890}">
      <dgm:prSet/>
      <dgm:spPr/>
      <dgm:t>
        <a:bodyPr/>
        <a:lstStyle/>
        <a:p>
          <a:endParaRPr lang="ru-RU"/>
        </a:p>
      </dgm:t>
    </dgm:pt>
    <dgm:pt modelId="{9E458814-98F2-4F57-9716-10636B00A7D9}" type="sibTrans" cxnId="{09B89590-B99D-43D3-850F-B968E9DE5890}">
      <dgm:prSet/>
      <dgm:spPr/>
      <dgm:t>
        <a:bodyPr/>
        <a:lstStyle/>
        <a:p>
          <a:endParaRPr lang="ru-RU"/>
        </a:p>
      </dgm:t>
    </dgm:pt>
    <dgm:pt modelId="{F6215CB5-2A57-4CE2-97FB-FF2AF3953AD2}">
      <dgm:prSet phldrT="[Текст]"/>
      <dgm:spPr/>
      <dgm:t>
        <a:bodyPr/>
        <a:lstStyle/>
        <a:p>
          <a:r>
            <a:rPr lang="ru-RU" dirty="0" smtClean="0"/>
            <a:t>Результат</a:t>
          </a:r>
          <a:endParaRPr lang="ru-RU" dirty="0"/>
        </a:p>
      </dgm:t>
    </dgm:pt>
    <dgm:pt modelId="{B9B5065B-0BF3-4C77-A7A4-D294F700611B}" type="parTrans" cxnId="{4D11CDE0-494E-46D1-997E-240EE83AEDDA}">
      <dgm:prSet/>
      <dgm:spPr/>
      <dgm:t>
        <a:bodyPr/>
        <a:lstStyle/>
        <a:p>
          <a:endParaRPr lang="ru-RU"/>
        </a:p>
      </dgm:t>
    </dgm:pt>
    <dgm:pt modelId="{CBC54DE3-1172-47DF-81A8-7F0E9710DD86}" type="sibTrans" cxnId="{4D11CDE0-494E-46D1-997E-240EE83AEDDA}">
      <dgm:prSet/>
      <dgm:spPr/>
      <dgm:t>
        <a:bodyPr/>
        <a:lstStyle/>
        <a:p>
          <a:endParaRPr lang="ru-RU"/>
        </a:p>
      </dgm:t>
    </dgm:pt>
    <dgm:pt modelId="{CE120C9E-36C2-4470-8FD6-3248A3A5CD0D}">
      <dgm:prSet phldrT="[Текст]"/>
      <dgm:spPr/>
      <dgm:t>
        <a:bodyPr/>
        <a:lstStyle/>
        <a:p>
          <a:r>
            <a:rPr lang="ru-RU" dirty="0" smtClean="0"/>
            <a:t>Уточнение</a:t>
          </a:r>
          <a:endParaRPr lang="ru-RU" dirty="0"/>
        </a:p>
      </dgm:t>
    </dgm:pt>
    <dgm:pt modelId="{D490E98E-90CA-43CD-9896-09636F1C53C5}" type="parTrans" cxnId="{F4DF0BD9-8471-40B9-8852-66F121418968}">
      <dgm:prSet/>
      <dgm:spPr/>
      <dgm:t>
        <a:bodyPr/>
        <a:lstStyle/>
        <a:p>
          <a:endParaRPr lang="ru-RU"/>
        </a:p>
      </dgm:t>
    </dgm:pt>
    <dgm:pt modelId="{563CBDB8-76DF-40CB-914B-459F41965762}" type="sibTrans" cxnId="{F4DF0BD9-8471-40B9-8852-66F121418968}">
      <dgm:prSet/>
      <dgm:spPr/>
      <dgm:t>
        <a:bodyPr/>
        <a:lstStyle/>
        <a:p>
          <a:endParaRPr lang="ru-RU"/>
        </a:p>
      </dgm:t>
    </dgm:pt>
    <dgm:pt modelId="{95CD1CEE-0EFB-4EBF-BE2A-93BD74680834}">
      <dgm:prSet phldrT="[Текст]"/>
      <dgm:spPr/>
      <dgm:t>
        <a:bodyPr/>
        <a:lstStyle/>
        <a:p>
          <a:r>
            <a:rPr lang="ru-RU" dirty="0" smtClean="0"/>
            <a:t>Корректировка</a:t>
          </a:r>
          <a:endParaRPr lang="ru-RU" dirty="0"/>
        </a:p>
      </dgm:t>
    </dgm:pt>
    <dgm:pt modelId="{4C22C97E-EA03-44FF-9FF2-3ABF8332AD8C}" type="parTrans" cxnId="{0F12C318-2092-46E5-8C21-0470BEBD9536}">
      <dgm:prSet/>
      <dgm:spPr/>
      <dgm:t>
        <a:bodyPr/>
        <a:lstStyle/>
        <a:p>
          <a:endParaRPr lang="ru-RU"/>
        </a:p>
      </dgm:t>
    </dgm:pt>
    <dgm:pt modelId="{FA69F628-B4C0-4AF0-9C0B-4948AE433199}" type="sibTrans" cxnId="{0F12C318-2092-46E5-8C21-0470BEBD9536}">
      <dgm:prSet/>
      <dgm:spPr/>
      <dgm:t>
        <a:bodyPr/>
        <a:lstStyle/>
        <a:p>
          <a:endParaRPr lang="ru-RU"/>
        </a:p>
      </dgm:t>
    </dgm:pt>
    <dgm:pt modelId="{A2BEC96C-4EFD-4B11-BEBB-81D21C8D837E}" type="pres">
      <dgm:prSet presAssocID="{74A5966E-55FA-42CE-8D74-30450566306D}" presName="cycle" presStyleCnt="0">
        <dgm:presLayoutVars>
          <dgm:dir/>
          <dgm:resizeHandles val="exact"/>
        </dgm:presLayoutVars>
      </dgm:prSet>
      <dgm:spPr/>
    </dgm:pt>
    <dgm:pt modelId="{D6FEB604-A0DD-45E6-9ECB-F32794CB3009}" type="pres">
      <dgm:prSet presAssocID="{811EEBC4-E0DF-4A1B-BC44-32A03713FC2D}" presName="node" presStyleLbl="node1" presStyleIdx="0" presStyleCnt="4">
        <dgm:presLayoutVars>
          <dgm:bulletEnabled val="1"/>
        </dgm:presLayoutVars>
      </dgm:prSet>
      <dgm:spPr/>
    </dgm:pt>
    <dgm:pt modelId="{021C9A4B-BA88-46BD-B0BF-209D8E5C5DD3}" type="pres">
      <dgm:prSet presAssocID="{9E458814-98F2-4F57-9716-10636B00A7D9}" presName="sibTrans" presStyleLbl="sibTrans2D1" presStyleIdx="0" presStyleCnt="4"/>
      <dgm:spPr/>
    </dgm:pt>
    <dgm:pt modelId="{A5E24A93-5018-4F66-9FBA-C26F1CAE9CA0}" type="pres">
      <dgm:prSet presAssocID="{9E458814-98F2-4F57-9716-10636B00A7D9}" presName="connectorText" presStyleLbl="sibTrans2D1" presStyleIdx="0" presStyleCnt="4"/>
      <dgm:spPr/>
    </dgm:pt>
    <dgm:pt modelId="{22744274-763D-422D-B18D-4A0DB8124B54}" type="pres">
      <dgm:prSet presAssocID="{F6215CB5-2A57-4CE2-97FB-FF2AF3953AD2}" presName="node" presStyleLbl="node1" presStyleIdx="1" presStyleCnt="4">
        <dgm:presLayoutVars>
          <dgm:bulletEnabled val="1"/>
        </dgm:presLayoutVars>
      </dgm:prSet>
      <dgm:spPr/>
    </dgm:pt>
    <dgm:pt modelId="{C738E883-72A5-4D4D-97E6-B280D84C170F}" type="pres">
      <dgm:prSet presAssocID="{CBC54DE3-1172-47DF-81A8-7F0E9710DD86}" presName="sibTrans" presStyleLbl="sibTrans2D1" presStyleIdx="1" presStyleCnt="4"/>
      <dgm:spPr/>
    </dgm:pt>
    <dgm:pt modelId="{1FB8B6F3-BC2B-4845-B4B6-E087E09D4672}" type="pres">
      <dgm:prSet presAssocID="{CBC54DE3-1172-47DF-81A8-7F0E9710DD86}" presName="connectorText" presStyleLbl="sibTrans2D1" presStyleIdx="1" presStyleCnt="4"/>
      <dgm:spPr/>
    </dgm:pt>
    <dgm:pt modelId="{D0F3A39A-D5F3-4E01-9185-7121F32A728D}" type="pres">
      <dgm:prSet presAssocID="{CE120C9E-36C2-4470-8FD6-3248A3A5CD0D}" presName="node" presStyleLbl="node1" presStyleIdx="2" presStyleCnt="4">
        <dgm:presLayoutVars>
          <dgm:bulletEnabled val="1"/>
        </dgm:presLayoutVars>
      </dgm:prSet>
      <dgm:spPr/>
    </dgm:pt>
    <dgm:pt modelId="{58FF9CF3-4AC9-45FD-AB33-A0A367DB9A86}" type="pres">
      <dgm:prSet presAssocID="{563CBDB8-76DF-40CB-914B-459F41965762}" presName="sibTrans" presStyleLbl="sibTrans2D1" presStyleIdx="2" presStyleCnt="4"/>
      <dgm:spPr/>
    </dgm:pt>
    <dgm:pt modelId="{69377C7D-391F-46B3-956C-590FFBD6293B}" type="pres">
      <dgm:prSet presAssocID="{563CBDB8-76DF-40CB-914B-459F41965762}" presName="connectorText" presStyleLbl="sibTrans2D1" presStyleIdx="2" presStyleCnt="4"/>
      <dgm:spPr/>
    </dgm:pt>
    <dgm:pt modelId="{B91F981D-6AC3-4042-A209-FB98D75F7351}" type="pres">
      <dgm:prSet presAssocID="{95CD1CEE-0EFB-4EBF-BE2A-93BD74680834}" presName="node" presStyleLbl="node1" presStyleIdx="3" presStyleCnt="4">
        <dgm:presLayoutVars>
          <dgm:bulletEnabled val="1"/>
        </dgm:presLayoutVars>
      </dgm:prSet>
      <dgm:spPr/>
    </dgm:pt>
    <dgm:pt modelId="{6D3DE9CE-6956-468F-9EBB-4C92F72178D4}" type="pres">
      <dgm:prSet presAssocID="{FA69F628-B4C0-4AF0-9C0B-4948AE433199}" presName="sibTrans" presStyleLbl="sibTrans2D1" presStyleIdx="3" presStyleCnt="4"/>
      <dgm:spPr/>
    </dgm:pt>
    <dgm:pt modelId="{ED3435CB-A691-40DA-8DAA-FA4E480C5A6C}" type="pres">
      <dgm:prSet presAssocID="{FA69F628-B4C0-4AF0-9C0B-4948AE433199}" presName="connectorText" presStyleLbl="sibTrans2D1" presStyleIdx="3" presStyleCnt="4"/>
      <dgm:spPr/>
    </dgm:pt>
  </dgm:ptLst>
  <dgm:cxnLst>
    <dgm:cxn modelId="{5357F04E-C0DE-4833-ACFF-C0855FBF827D}" type="presOf" srcId="{563CBDB8-76DF-40CB-914B-459F41965762}" destId="{69377C7D-391F-46B3-956C-590FFBD6293B}" srcOrd="1" destOrd="0" presId="urn:microsoft.com/office/officeart/2005/8/layout/cycle2"/>
    <dgm:cxn modelId="{3B77CD73-EC33-48F5-BACF-72C7E8839208}" type="presOf" srcId="{563CBDB8-76DF-40CB-914B-459F41965762}" destId="{58FF9CF3-4AC9-45FD-AB33-A0A367DB9A86}" srcOrd="0" destOrd="0" presId="urn:microsoft.com/office/officeart/2005/8/layout/cycle2"/>
    <dgm:cxn modelId="{75AF0776-38D9-4F76-893B-E0FD57855F80}" type="presOf" srcId="{CBC54DE3-1172-47DF-81A8-7F0E9710DD86}" destId="{C738E883-72A5-4D4D-97E6-B280D84C170F}" srcOrd="0" destOrd="0" presId="urn:microsoft.com/office/officeart/2005/8/layout/cycle2"/>
    <dgm:cxn modelId="{F4DF0BD9-8471-40B9-8852-66F121418968}" srcId="{74A5966E-55FA-42CE-8D74-30450566306D}" destId="{CE120C9E-36C2-4470-8FD6-3248A3A5CD0D}" srcOrd="2" destOrd="0" parTransId="{D490E98E-90CA-43CD-9896-09636F1C53C5}" sibTransId="{563CBDB8-76DF-40CB-914B-459F41965762}"/>
    <dgm:cxn modelId="{A9A36246-9FA6-41FA-AC23-FC1241DBAF3B}" type="presOf" srcId="{9E458814-98F2-4F57-9716-10636B00A7D9}" destId="{021C9A4B-BA88-46BD-B0BF-209D8E5C5DD3}" srcOrd="0" destOrd="0" presId="urn:microsoft.com/office/officeart/2005/8/layout/cycle2"/>
    <dgm:cxn modelId="{09B89590-B99D-43D3-850F-B968E9DE5890}" srcId="{74A5966E-55FA-42CE-8D74-30450566306D}" destId="{811EEBC4-E0DF-4A1B-BC44-32A03713FC2D}" srcOrd="0" destOrd="0" parTransId="{37FCB9B7-DDFB-4B87-8890-E9FFE22D7BBF}" sibTransId="{9E458814-98F2-4F57-9716-10636B00A7D9}"/>
    <dgm:cxn modelId="{B7982032-A6DE-4EF6-B423-B67CAA90E5A6}" type="presOf" srcId="{FA69F628-B4C0-4AF0-9C0B-4948AE433199}" destId="{6D3DE9CE-6956-468F-9EBB-4C92F72178D4}" srcOrd="0" destOrd="0" presId="urn:microsoft.com/office/officeart/2005/8/layout/cycle2"/>
    <dgm:cxn modelId="{EA5DD3EB-094A-4230-BA8F-64F58E0532AC}" type="presOf" srcId="{FA69F628-B4C0-4AF0-9C0B-4948AE433199}" destId="{ED3435CB-A691-40DA-8DAA-FA4E480C5A6C}" srcOrd="1" destOrd="0" presId="urn:microsoft.com/office/officeart/2005/8/layout/cycle2"/>
    <dgm:cxn modelId="{D703E93C-FA0B-4BBB-AF23-B1CE5CB0F2E0}" type="presOf" srcId="{74A5966E-55FA-42CE-8D74-30450566306D}" destId="{A2BEC96C-4EFD-4B11-BEBB-81D21C8D837E}" srcOrd="0" destOrd="0" presId="urn:microsoft.com/office/officeart/2005/8/layout/cycle2"/>
    <dgm:cxn modelId="{B7052553-9514-4B06-B99E-714BE62FF8F3}" type="presOf" srcId="{9E458814-98F2-4F57-9716-10636B00A7D9}" destId="{A5E24A93-5018-4F66-9FBA-C26F1CAE9CA0}" srcOrd="1" destOrd="0" presId="urn:microsoft.com/office/officeart/2005/8/layout/cycle2"/>
    <dgm:cxn modelId="{5E80E831-E14D-4ADB-BBC4-FEE676AEF0A0}" type="presOf" srcId="{95CD1CEE-0EFB-4EBF-BE2A-93BD74680834}" destId="{B91F981D-6AC3-4042-A209-FB98D75F7351}" srcOrd="0" destOrd="0" presId="urn:microsoft.com/office/officeart/2005/8/layout/cycle2"/>
    <dgm:cxn modelId="{68322A50-8D2D-451D-99F0-50D508AE2D47}" type="presOf" srcId="{CE120C9E-36C2-4470-8FD6-3248A3A5CD0D}" destId="{D0F3A39A-D5F3-4E01-9185-7121F32A728D}" srcOrd="0" destOrd="0" presId="urn:microsoft.com/office/officeart/2005/8/layout/cycle2"/>
    <dgm:cxn modelId="{3CE7E76A-D3E5-4CD5-A08F-323031E7AEA6}" type="presOf" srcId="{F6215CB5-2A57-4CE2-97FB-FF2AF3953AD2}" destId="{22744274-763D-422D-B18D-4A0DB8124B54}" srcOrd="0" destOrd="0" presId="urn:microsoft.com/office/officeart/2005/8/layout/cycle2"/>
    <dgm:cxn modelId="{6B3CC999-A11C-4178-AB16-0EE07A2307F2}" type="presOf" srcId="{CBC54DE3-1172-47DF-81A8-7F0E9710DD86}" destId="{1FB8B6F3-BC2B-4845-B4B6-E087E09D4672}" srcOrd="1" destOrd="0" presId="urn:microsoft.com/office/officeart/2005/8/layout/cycle2"/>
    <dgm:cxn modelId="{E421E84B-9739-49A2-A126-C5EE288C483E}" type="presOf" srcId="{811EEBC4-E0DF-4A1B-BC44-32A03713FC2D}" destId="{D6FEB604-A0DD-45E6-9ECB-F32794CB3009}" srcOrd="0" destOrd="0" presId="urn:microsoft.com/office/officeart/2005/8/layout/cycle2"/>
    <dgm:cxn modelId="{0F12C318-2092-46E5-8C21-0470BEBD9536}" srcId="{74A5966E-55FA-42CE-8D74-30450566306D}" destId="{95CD1CEE-0EFB-4EBF-BE2A-93BD74680834}" srcOrd="3" destOrd="0" parTransId="{4C22C97E-EA03-44FF-9FF2-3ABF8332AD8C}" sibTransId="{FA69F628-B4C0-4AF0-9C0B-4948AE433199}"/>
    <dgm:cxn modelId="{4D11CDE0-494E-46D1-997E-240EE83AEDDA}" srcId="{74A5966E-55FA-42CE-8D74-30450566306D}" destId="{F6215CB5-2A57-4CE2-97FB-FF2AF3953AD2}" srcOrd="1" destOrd="0" parTransId="{B9B5065B-0BF3-4C77-A7A4-D294F700611B}" sibTransId="{CBC54DE3-1172-47DF-81A8-7F0E9710DD86}"/>
    <dgm:cxn modelId="{BA5FBFD5-F986-4176-A1DD-518345B9B2C6}" type="presParOf" srcId="{A2BEC96C-4EFD-4B11-BEBB-81D21C8D837E}" destId="{D6FEB604-A0DD-45E6-9ECB-F32794CB3009}" srcOrd="0" destOrd="0" presId="urn:microsoft.com/office/officeart/2005/8/layout/cycle2"/>
    <dgm:cxn modelId="{18C26FB5-57ED-43C3-B997-D85F845A26E0}" type="presParOf" srcId="{A2BEC96C-4EFD-4B11-BEBB-81D21C8D837E}" destId="{021C9A4B-BA88-46BD-B0BF-209D8E5C5DD3}" srcOrd="1" destOrd="0" presId="urn:microsoft.com/office/officeart/2005/8/layout/cycle2"/>
    <dgm:cxn modelId="{0BC842A1-6DD4-47ED-BCF4-2572BB1CF198}" type="presParOf" srcId="{021C9A4B-BA88-46BD-B0BF-209D8E5C5DD3}" destId="{A5E24A93-5018-4F66-9FBA-C26F1CAE9CA0}" srcOrd="0" destOrd="0" presId="urn:microsoft.com/office/officeart/2005/8/layout/cycle2"/>
    <dgm:cxn modelId="{44E4B3D9-93E9-405F-9B37-404F40B4DBEE}" type="presParOf" srcId="{A2BEC96C-4EFD-4B11-BEBB-81D21C8D837E}" destId="{22744274-763D-422D-B18D-4A0DB8124B54}" srcOrd="2" destOrd="0" presId="urn:microsoft.com/office/officeart/2005/8/layout/cycle2"/>
    <dgm:cxn modelId="{B189E6CE-103B-4C73-867A-9934BEA94218}" type="presParOf" srcId="{A2BEC96C-4EFD-4B11-BEBB-81D21C8D837E}" destId="{C738E883-72A5-4D4D-97E6-B280D84C170F}" srcOrd="3" destOrd="0" presId="urn:microsoft.com/office/officeart/2005/8/layout/cycle2"/>
    <dgm:cxn modelId="{6063D6B1-EA73-4343-AE12-1F43081F3939}" type="presParOf" srcId="{C738E883-72A5-4D4D-97E6-B280D84C170F}" destId="{1FB8B6F3-BC2B-4845-B4B6-E087E09D4672}" srcOrd="0" destOrd="0" presId="urn:microsoft.com/office/officeart/2005/8/layout/cycle2"/>
    <dgm:cxn modelId="{2008B170-7D9A-4A07-BD96-906F682D9A0C}" type="presParOf" srcId="{A2BEC96C-4EFD-4B11-BEBB-81D21C8D837E}" destId="{D0F3A39A-D5F3-4E01-9185-7121F32A728D}" srcOrd="4" destOrd="0" presId="urn:microsoft.com/office/officeart/2005/8/layout/cycle2"/>
    <dgm:cxn modelId="{4117F861-E33B-428E-B77B-3DA5A9404C7B}" type="presParOf" srcId="{A2BEC96C-4EFD-4B11-BEBB-81D21C8D837E}" destId="{58FF9CF3-4AC9-45FD-AB33-A0A367DB9A86}" srcOrd="5" destOrd="0" presId="urn:microsoft.com/office/officeart/2005/8/layout/cycle2"/>
    <dgm:cxn modelId="{FB693FA4-716F-4EFA-B103-599C5E89894D}" type="presParOf" srcId="{58FF9CF3-4AC9-45FD-AB33-A0A367DB9A86}" destId="{69377C7D-391F-46B3-956C-590FFBD6293B}" srcOrd="0" destOrd="0" presId="urn:microsoft.com/office/officeart/2005/8/layout/cycle2"/>
    <dgm:cxn modelId="{3841831C-27B0-4F88-8509-0188A24A7D3F}" type="presParOf" srcId="{A2BEC96C-4EFD-4B11-BEBB-81D21C8D837E}" destId="{B91F981D-6AC3-4042-A209-FB98D75F7351}" srcOrd="6" destOrd="0" presId="urn:microsoft.com/office/officeart/2005/8/layout/cycle2"/>
    <dgm:cxn modelId="{22EF4B8B-55F6-417C-B750-39154171BE9C}" type="presParOf" srcId="{A2BEC96C-4EFD-4B11-BEBB-81D21C8D837E}" destId="{6D3DE9CE-6956-468F-9EBB-4C92F72178D4}" srcOrd="7" destOrd="0" presId="urn:microsoft.com/office/officeart/2005/8/layout/cycle2"/>
    <dgm:cxn modelId="{FF094312-0C7A-4E66-8343-15CA4AD07CDC}" type="presParOf" srcId="{6D3DE9CE-6956-468F-9EBB-4C92F72178D4}" destId="{ED3435CB-A691-40DA-8DAA-FA4E480C5A6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EFCDFF-F5A7-44E8-A9F9-D69150F7864B}">
      <dsp:nvSpPr>
        <dsp:cNvPr id="0" name=""/>
        <dsp:cNvSpPr/>
      </dsp:nvSpPr>
      <dsp:spPr>
        <a:xfrm>
          <a:off x="0" y="2055211"/>
          <a:ext cx="4040188" cy="9548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Потомок</a:t>
          </a:r>
          <a:endParaRPr lang="ru-RU" sz="1800" kern="1200" dirty="0"/>
        </a:p>
      </dsp:txBody>
      <dsp:txXfrm>
        <a:off x="0" y="2055211"/>
        <a:ext cx="1212056" cy="954810"/>
      </dsp:txXfrm>
    </dsp:sp>
    <dsp:sp modelId="{C62A3872-147C-4EA8-86FA-88A7C988CA1E}">
      <dsp:nvSpPr>
        <dsp:cNvPr id="0" name=""/>
        <dsp:cNvSpPr/>
      </dsp:nvSpPr>
      <dsp:spPr>
        <a:xfrm>
          <a:off x="0" y="941266"/>
          <a:ext cx="4040188" cy="9548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Родитель</a:t>
          </a:r>
          <a:endParaRPr lang="ru-RU" sz="1800" kern="1200" dirty="0"/>
        </a:p>
      </dsp:txBody>
      <dsp:txXfrm>
        <a:off x="0" y="941266"/>
        <a:ext cx="1212056" cy="954810"/>
      </dsp:txXfrm>
    </dsp:sp>
    <dsp:sp modelId="{1F1D688F-0B41-4204-A9A4-E987031F3370}">
      <dsp:nvSpPr>
        <dsp:cNvPr id="0" name=""/>
        <dsp:cNvSpPr/>
      </dsp:nvSpPr>
      <dsp:spPr>
        <a:xfrm>
          <a:off x="1988964" y="1020833"/>
          <a:ext cx="1193512" cy="795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</a:t>
          </a:r>
          <a:endParaRPr lang="ru-RU" sz="3400" kern="1200" dirty="0"/>
        </a:p>
      </dsp:txBody>
      <dsp:txXfrm>
        <a:off x="1988964" y="1020833"/>
        <a:ext cx="1193512" cy="795675"/>
      </dsp:txXfrm>
    </dsp:sp>
    <dsp:sp modelId="{4D40C968-E43C-4B9C-91F1-A9C61B2F5F31}">
      <dsp:nvSpPr>
        <dsp:cNvPr id="0" name=""/>
        <dsp:cNvSpPr/>
      </dsp:nvSpPr>
      <dsp:spPr>
        <a:xfrm>
          <a:off x="1809937" y="1816508"/>
          <a:ext cx="775783" cy="318270"/>
        </a:xfrm>
        <a:custGeom>
          <a:avLst/>
          <a:gdLst/>
          <a:ahLst/>
          <a:cxnLst/>
          <a:rect l="0" t="0" r="0" b="0"/>
          <a:pathLst>
            <a:path>
              <a:moveTo>
                <a:pt x="775783" y="0"/>
              </a:moveTo>
              <a:lnTo>
                <a:pt x="775783" y="159135"/>
              </a:lnTo>
              <a:lnTo>
                <a:pt x="0" y="159135"/>
              </a:lnTo>
              <a:lnTo>
                <a:pt x="0" y="318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8D5E9-64B9-4920-8573-F88598720ADD}">
      <dsp:nvSpPr>
        <dsp:cNvPr id="0" name=""/>
        <dsp:cNvSpPr/>
      </dsp:nvSpPr>
      <dsp:spPr>
        <a:xfrm>
          <a:off x="1213180" y="2134779"/>
          <a:ext cx="1193512" cy="795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</a:t>
          </a:r>
          <a:endParaRPr lang="ru-RU" sz="3400" kern="1200" dirty="0"/>
        </a:p>
      </dsp:txBody>
      <dsp:txXfrm>
        <a:off x="1213180" y="2134779"/>
        <a:ext cx="1193512" cy="795675"/>
      </dsp:txXfrm>
    </dsp:sp>
    <dsp:sp modelId="{51F6B082-2FB4-46E4-A040-DE7CF86F481F}">
      <dsp:nvSpPr>
        <dsp:cNvPr id="0" name=""/>
        <dsp:cNvSpPr/>
      </dsp:nvSpPr>
      <dsp:spPr>
        <a:xfrm>
          <a:off x="2585720" y="1816508"/>
          <a:ext cx="775783" cy="318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135"/>
              </a:lnTo>
              <a:lnTo>
                <a:pt x="775783" y="159135"/>
              </a:lnTo>
              <a:lnTo>
                <a:pt x="775783" y="3182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D1C3F-3DBF-4D5A-B636-42700A4971B1}">
      <dsp:nvSpPr>
        <dsp:cNvPr id="0" name=""/>
        <dsp:cNvSpPr/>
      </dsp:nvSpPr>
      <dsp:spPr>
        <a:xfrm>
          <a:off x="2764747" y="2134779"/>
          <a:ext cx="1193512" cy="795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</a:t>
          </a:r>
          <a:endParaRPr lang="ru-RU" sz="3400" kern="1200" dirty="0"/>
        </a:p>
      </dsp:txBody>
      <dsp:txXfrm>
        <a:off x="2764747" y="2134779"/>
        <a:ext cx="1193512" cy="7956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0761FD-CE35-441A-BE9A-D13060711969}">
      <dsp:nvSpPr>
        <dsp:cNvPr id="0" name=""/>
        <dsp:cNvSpPr/>
      </dsp:nvSpPr>
      <dsp:spPr>
        <a:xfrm>
          <a:off x="839876" y="896962"/>
          <a:ext cx="3191555" cy="2157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Объединения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Зависимости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Причинно-следственные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Соответствия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839876" y="896962"/>
        <a:ext cx="3191555" cy="2157363"/>
      </dsp:txXfrm>
    </dsp:sp>
    <dsp:sp modelId="{CF9F8CFB-F6E5-4441-9A42-92061A31F8C9}">
      <dsp:nvSpPr>
        <dsp:cNvPr id="0" name=""/>
        <dsp:cNvSpPr/>
      </dsp:nvSpPr>
      <dsp:spPr>
        <a:xfrm>
          <a:off x="10342" y="0"/>
          <a:ext cx="829533" cy="3951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связи</a:t>
          </a:r>
          <a:endParaRPr lang="ru-RU" sz="2000" kern="1200" dirty="0"/>
        </a:p>
      </dsp:txBody>
      <dsp:txXfrm>
        <a:off x="10342" y="0"/>
        <a:ext cx="829533" cy="39512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FEB604-A0DD-45E6-9ECB-F32794CB3009}">
      <dsp:nvSpPr>
        <dsp:cNvPr id="0" name=""/>
        <dsp:cNvSpPr/>
      </dsp:nvSpPr>
      <dsp:spPr>
        <a:xfrm>
          <a:off x="1372492" y="243794"/>
          <a:ext cx="1293614" cy="1293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Модель</a:t>
          </a:r>
          <a:endParaRPr lang="ru-RU" sz="1000" kern="1200" dirty="0"/>
        </a:p>
      </dsp:txBody>
      <dsp:txXfrm>
        <a:off x="1372492" y="243794"/>
        <a:ext cx="1293614" cy="1293614"/>
      </dsp:txXfrm>
    </dsp:sp>
    <dsp:sp modelId="{021C9A4B-BA88-46BD-B0BF-209D8E5C5DD3}">
      <dsp:nvSpPr>
        <dsp:cNvPr id="0" name=""/>
        <dsp:cNvSpPr/>
      </dsp:nvSpPr>
      <dsp:spPr>
        <a:xfrm rot="2700000">
          <a:off x="2527110" y="1351629"/>
          <a:ext cx="343029" cy="436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700000">
        <a:off x="2527110" y="1351629"/>
        <a:ext cx="343029" cy="436594"/>
      </dsp:txXfrm>
    </dsp:sp>
    <dsp:sp modelId="{22744274-763D-422D-B18D-4A0DB8124B54}">
      <dsp:nvSpPr>
        <dsp:cNvPr id="0" name=""/>
        <dsp:cNvSpPr/>
      </dsp:nvSpPr>
      <dsp:spPr>
        <a:xfrm>
          <a:off x="2744873" y="1616174"/>
          <a:ext cx="1293614" cy="1293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Результат</a:t>
          </a:r>
          <a:endParaRPr lang="ru-RU" sz="1000" kern="1200" dirty="0"/>
        </a:p>
      </dsp:txBody>
      <dsp:txXfrm>
        <a:off x="2744873" y="1616174"/>
        <a:ext cx="1293614" cy="1293614"/>
      </dsp:txXfrm>
    </dsp:sp>
    <dsp:sp modelId="{C738E883-72A5-4D4D-97E6-B280D84C170F}">
      <dsp:nvSpPr>
        <dsp:cNvPr id="0" name=""/>
        <dsp:cNvSpPr/>
      </dsp:nvSpPr>
      <dsp:spPr>
        <a:xfrm rot="8100000">
          <a:off x="2540840" y="2724009"/>
          <a:ext cx="343029" cy="436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8100000">
        <a:off x="2540840" y="2724009"/>
        <a:ext cx="343029" cy="436594"/>
      </dsp:txXfrm>
    </dsp:sp>
    <dsp:sp modelId="{D0F3A39A-D5F3-4E01-9185-7121F32A728D}">
      <dsp:nvSpPr>
        <dsp:cNvPr id="0" name=""/>
        <dsp:cNvSpPr/>
      </dsp:nvSpPr>
      <dsp:spPr>
        <a:xfrm>
          <a:off x="1372492" y="2988554"/>
          <a:ext cx="1293614" cy="1293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Уточнение</a:t>
          </a:r>
          <a:endParaRPr lang="ru-RU" sz="1000" kern="1200" dirty="0"/>
        </a:p>
      </dsp:txBody>
      <dsp:txXfrm>
        <a:off x="1372492" y="2988554"/>
        <a:ext cx="1293614" cy="1293614"/>
      </dsp:txXfrm>
    </dsp:sp>
    <dsp:sp modelId="{58FF9CF3-4AC9-45FD-AB33-A0A367DB9A86}">
      <dsp:nvSpPr>
        <dsp:cNvPr id="0" name=""/>
        <dsp:cNvSpPr/>
      </dsp:nvSpPr>
      <dsp:spPr>
        <a:xfrm rot="13500000">
          <a:off x="1168460" y="2737739"/>
          <a:ext cx="343029" cy="436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3500000">
        <a:off x="1168460" y="2737739"/>
        <a:ext cx="343029" cy="436594"/>
      </dsp:txXfrm>
    </dsp:sp>
    <dsp:sp modelId="{B91F981D-6AC3-4042-A209-FB98D75F7351}">
      <dsp:nvSpPr>
        <dsp:cNvPr id="0" name=""/>
        <dsp:cNvSpPr/>
      </dsp:nvSpPr>
      <dsp:spPr>
        <a:xfrm>
          <a:off x="112" y="1616174"/>
          <a:ext cx="1293614" cy="1293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Корректировка</a:t>
          </a:r>
          <a:endParaRPr lang="ru-RU" sz="1000" kern="1200" dirty="0"/>
        </a:p>
      </dsp:txBody>
      <dsp:txXfrm>
        <a:off x="112" y="1616174"/>
        <a:ext cx="1293614" cy="1293614"/>
      </dsp:txXfrm>
    </dsp:sp>
    <dsp:sp modelId="{6D3DE9CE-6956-468F-9EBB-4C92F72178D4}">
      <dsp:nvSpPr>
        <dsp:cNvPr id="0" name=""/>
        <dsp:cNvSpPr/>
      </dsp:nvSpPr>
      <dsp:spPr>
        <a:xfrm rot="18900000">
          <a:off x="1154730" y="1365358"/>
          <a:ext cx="343029" cy="4365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8900000">
        <a:off x="1154730" y="1365358"/>
        <a:ext cx="343029" cy="436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6B9F7-FC4C-4627-A531-080A40154694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56DC8-F958-4E9B-BD26-02B7F06559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1EC27-72AF-460F-82C1-F29F6591E3E6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D4CB2-4BD6-4B15-8284-C375459912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D4CB2-4BD6-4B15-8284-C375459912B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957B-69CB-4AD4-A81A-320714220916}" type="datetime1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SEO Dmir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5ABC-B65D-4CF6-BA29-0C0728E004A2}" type="datetime1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SEO Dmir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E0CA-E9C3-4219-BD41-EF859DE52AFF}" type="datetime1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SEO Dmir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A3A9-C6B7-40CC-8E02-54EDF81B4B11}" type="datetime1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SEO Dmir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3431-F126-4511-A589-E032D78F8215}" type="datetime1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SEO Dmir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24C9-343D-475F-8B2D-733D1002A461}" type="datetime1">
              <a:rPr lang="ru-RU" smtClean="0"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SEO Dmir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A21B-C3B7-4211-9D53-45FDDC7E8E4A}" type="datetime1">
              <a:rPr lang="ru-RU" smtClean="0"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SEO Dmir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5EF1-B750-4A8F-A5AD-FD2C5EB775DF}" type="datetime1">
              <a:rPr lang="ru-RU" smtClean="0"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SEO Dmir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50C6-197F-44F8-BC26-F57C32CFFB9A}" type="datetime1">
              <a:rPr lang="ru-RU" smtClean="0"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SEO Dmir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BDA9-F6E7-45DC-AC1F-FE1DFA1AEB0C}" type="datetime1">
              <a:rPr lang="ru-RU" smtClean="0"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SEO Dmir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95D6-4772-48DD-83FF-C9923A87D592}" type="datetime1">
              <a:rPr lang="ru-RU" smtClean="0"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SEO Dmir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8C39D-E47D-4567-A78D-FAC5504A2132}" type="datetime1">
              <a:rPr lang="ru-RU" smtClean="0"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SEO Dmir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4C868-6747-4DBC-96CE-57B6C3FB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s@dmir.r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Важность структурирования информации сайта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pPr algn="r"/>
            <a:r>
              <a:rPr lang="ru-RU" sz="1600" dirty="0" err="1" smtClean="0"/>
              <a:t>Карпович</a:t>
            </a:r>
            <a:r>
              <a:rPr lang="ru-RU" sz="1600" dirty="0" smtClean="0"/>
              <a:t> Сергей</a:t>
            </a:r>
          </a:p>
          <a:p>
            <a:pPr algn="r"/>
            <a:r>
              <a:rPr lang="ru-RU" sz="1600" dirty="0" smtClean="0"/>
              <a:t>Руководитель </a:t>
            </a:r>
            <a:r>
              <a:rPr lang="en-US" sz="1600" dirty="0" smtClean="0"/>
              <a:t>SEO </a:t>
            </a:r>
            <a:endParaRPr lang="ru-RU" sz="1600" dirty="0" smtClean="0"/>
          </a:p>
          <a:p>
            <a:pPr algn="r"/>
            <a:r>
              <a:rPr lang="ru-RU" sz="1600" dirty="0" smtClean="0"/>
              <a:t>Деловой Мир Онлайн</a:t>
            </a:r>
            <a:endParaRPr lang="ru-RU" sz="1600" dirty="0"/>
          </a:p>
        </p:txBody>
      </p:sp>
      <p:pic>
        <p:nvPicPr>
          <p:cNvPr id="4" name="Рисунок 4" descr="dmir_bel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445125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данных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Получение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Предварительная обработка</a:t>
            </a:r>
            <a:endParaRPr lang="ru-RU" dirty="0"/>
          </a:p>
        </p:txBody>
      </p:sp>
      <p:pic>
        <p:nvPicPr>
          <p:cNvPr id="12" name="Содержимое 11" descr="сбо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9850"/>
            <a:ext cx="3178696" cy="3013139"/>
          </a:xfrm>
        </p:spPr>
      </p:pic>
      <p:pic>
        <p:nvPicPr>
          <p:cNvPr id="14" name="Содержимое 13" descr="подготовк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636912"/>
            <a:ext cx="3412494" cy="2705277"/>
          </a:xfr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3" name="Рисунок 12" descr="dmir_below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Разметка данных</a:t>
            </a:r>
            <a:endParaRPr lang="ru-RU" dirty="0"/>
          </a:p>
        </p:txBody>
      </p:sp>
      <p:pic>
        <p:nvPicPr>
          <p:cNvPr id="9" name="Содержимое 8" descr="specii_na_rink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13460" y="2889345"/>
            <a:ext cx="2926080" cy="1947672"/>
          </a:xfrm>
        </p:spPr>
      </p:pic>
      <p:pic>
        <p:nvPicPr>
          <p:cNvPr id="10" name="Содержимое 9" descr="Kruiden_in_Egyptische_bazaar_Eminönü_Istanbu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2" name="Рисунок 11" descr="dmir_below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данных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Ширина профиля</a:t>
            </a:r>
          </a:p>
          <a:p>
            <a:r>
              <a:rPr lang="ru-RU" dirty="0" smtClean="0"/>
              <a:t>Высота профиля</a:t>
            </a:r>
          </a:p>
          <a:p>
            <a:r>
              <a:rPr lang="ru-RU" dirty="0" smtClean="0"/>
              <a:t>Радиус</a:t>
            </a:r>
          </a:p>
          <a:p>
            <a:r>
              <a:rPr lang="ru-RU" dirty="0" smtClean="0"/>
              <a:t>Сезонность</a:t>
            </a:r>
          </a:p>
          <a:p>
            <a:r>
              <a:rPr lang="ru-RU" dirty="0" smtClean="0"/>
              <a:t>Производитель</a:t>
            </a:r>
          </a:p>
          <a:p>
            <a:r>
              <a:rPr lang="ru-RU" dirty="0" smtClean="0"/>
              <a:t>Тип</a:t>
            </a:r>
          </a:p>
          <a:p>
            <a:r>
              <a:rPr lang="ru-RU" dirty="0" smtClean="0"/>
              <a:t>Шипы</a:t>
            </a:r>
          </a:p>
          <a:p>
            <a:r>
              <a:rPr lang="ru-RU" dirty="0" smtClean="0"/>
              <a:t>Технологии</a:t>
            </a:r>
          </a:p>
          <a:p>
            <a:r>
              <a:rPr lang="ru-RU" dirty="0" smtClean="0"/>
              <a:t>Макс. Скорость</a:t>
            </a:r>
          </a:p>
          <a:p>
            <a:r>
              <a:rPr lang="ru-RU" dirty="0" smtClean="0"/>
              <a:t>Макс. Нагрузка</a:t>
            </a:r>
          </a:p>
          <a:p>
            <a:r>
              <a:rPr lang="ru-RU" dirty="0" smtClean="0"/>
              <a:t>Марка авто</a:t>
            </a:r>
          </a:p>
          <a:p>
            <a:r>
              <a:rPr lang="ru-RU" dirty="0" smtClean="0"/>
              <a:t>Модель авто</a:t>
            </a:r>
          </a:p>
          <a:p>
            <a:r>
              <a:rPr lang="ru-RU" dirty="0" smtClean="0"/>
              <a:t>…</a:t>
            </a:r>
          </a:p>
          <a:p>
            <a:endParaRPr lang="ru-RU" dirty="0" smtClean="0"/>
          </a:p>
        </p:txBody>
      </p:sp>
      <p:pic>
        <p:nvPicPr>
          <p:cNvPr id="6" name="Содержимое 5" descr="52165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8497" y="1600200"/>
            <a:ext cx="2778005" cy="4525963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9" name="Рисунок 8" descr="dmir_bel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данных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Ширина профиля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Высота профиля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Радиус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Сезонность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Производитель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Тип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Шипы</a:t>
            </a:r>
          </a:p>
          <a:p>
            <a:r>
              <a:rPr lang="ru-RU" dirty="0" smtClean="0"/>
              <a:t>Технологии</a:t>
            </a:r>
          </a:p>
          <a:p>
            <a:r>
              <a:rPr lang="ru-RU" dirty="0" smtClean="0"/>
              <a:t>Макс. Скорость</a:t>
            </a:r>
          </a:p>
          <a:p>
            <a:r>
              <a:rPr lang="ru-RU" dirty="0" smtClean="0"/>
              <a:t>Макс. Нагрузка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Марка авто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Модель авто</a:t>
            </a:r>
          </a:p>
          <a:p>
            <a:r>
              <a:rPr lang="ru-RU" dirty="0" smtClean="0"/>
              <a:t>…</a:t>
            </a:r>
          </a:p>
          <a:p>
            <a:endParaRPr lang="ru-RU" dirty="0" smtClean="0"/>
          </a:p>
        </p:txBody>
      </p:sp>
      <p:pic>
        <p:nvPicPr>
          <p:cNvPr id="6" name="Содержимое 5" descr="52165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8497" y="1600200"/>
            <a:ext cx="2778005" cy="4525963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9" name="Рисунок 8" descr="dmir_bel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Алгоритмы классификации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Метод </a:t>
            </a:r>
            <a:r>
              <a:rPr lang="en-US" dirty="0" smtClean="0"/>
              <a:t>Naive Bayes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/>
              <a:t>Методы построения деревьев решений;</a:t>
            </a:r>
          </a:p>
          <a:p>
            <a:pPr lvl="0"/>
            <a:r>
              <a:rPr lang="ru-RU" dirty="0" smtClean="0"/>
              <a:t>Метод </a:t>
            </a:r>
            <a:r>
              <a:rPr lang="ru-RU" dirty="0"/>
              <a:t>наименьших квадратов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en-US" dirty="0"/>
              <a:t>SVM (Support Vector Machines) – </a:t>
            </a:r>
            <a:r>
              <a:rPr lang="ru-RU" dirty="0" smtClean="0"/>
              <a:t>метод </a:t>
            </a:r>
            <a:r>
              <a:rPr lang="ru-RU" dirty="0"/>
              <a:t>опорных векторов</a:t>
            </a:r>
            <a:r>
              <a:rPr lang="en-US" dirty="0" smtClean="0"/>
              <a:t>;</a:t>
            </a:r>
          </a:p>
          <a:p>
            <a:pPr lvl="0"/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Рисунок 6" descr="dmir_bel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Алгоритмов много, их изучение интересно!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ru-RU" dirty="0"/>
          </a:p>
        </p:txBody>
      </p:sp>
      <p:pic>
        <p:nvPicPr>
          <p:cNvPr id="12" name="Содержимое 11" descr="SV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340768"/>
            <a:ext cx="6034617" cy="4525963"/>
          </a:xfrm>
        </p:spPr>
      </p:pic>
      <p:sp>
        <p:nvSpPr>
          <p:cNvPr id="3" name="TextBox 2"/>
          <p:cNvSpPr txBox="1"/>
          <p:nvPr/>
        </p:nvSpPr>
        <p:spPr>
          <a:xfrm>
            <a:off x="1331640" y="594928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Визуальное представления работы метода опорных векторов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" name="Рисунок 7" descr="dmir_bel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Нейронная сеть</a:t>
            </a:r>
            <a:endParaRPr lang="ru-RU" dirty="0"/>
          </a:p>
        </p:txBody>
      </p:sp>
      <p:pic>
        <p:nvPicPr>
          <p:cNvPr id="12" name="Содержимое 11" descr="нейронная сеть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4475" y="1905744"/>
            <a:ext cx="6115050" cy="2819400"/>
          </a:xfrm>
        </p:spPr>
      </p:pic>
      <p:sp>
        <p:nvSpPr>
          <p:cNvPr id="3" name="TextBox 2"/>
          <p:cNvSpPr txBox="1"/>
          <p:nvPr/>
        </p:nvSpPr>
        <p:spPr>
          <a:xfrm>
            <a:off x="1763688" y="522920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Визуальное представление работы нейронной сети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8" name="Рисунок 7" descr="dmir_bel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Дерево решений (классификационное дерево)</a:t>
            </a:r>
            <a:endParaRPr lang="ru-RU" dirty="0"/>
          </a:p>
        </p:txBody>
      </p:sp>
      <p:pic>
        <p:nvPicPr>
          <p:cNvPr id="5" name="Содержимое 4" descr="дерево решен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75" y="1772816"/>
            <a:ext cx="5429250" cy="3019425"/>
          </a:xfrm>
        </p:spPr>
      </p:pic>
      <p:sp>
        <p:nvSpPr>
          <p:cNvPr id="3" name="TextBox 2"/>
          <p:cNvSpPr txBox="1"/>
          <p:nvPr/>
        </p:nvSpPr>
        <p:spPr>
          <a:xfrm>
            <a:off x="1907704" y="522920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Визуальное представление дерева решений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9" name="Рисунок 8" descr="dmir_bel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Кластеризация</a:t>
            </a:r>
            <a:endParaRPr lang="ru-RU" dirty="0"/>
          </a:p>
        </p:txBody>
      </p:sp>
      <p:pic>
        <p:nvPicPr>
          <p:cNvPr id="4" name="Содержимое 3" descr="кластерный анализ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9737" y="1484784"/>
            <a:ext cx="5724525" cy="3829050"/>
          </a:xfrm>
        </p:spPr>
      </p:pic>
      <p:sp>
        <p:nvSpPr>
          <p:cNvPr id="3" name="TextBox 2"/>
          <p:cNvSpPr txBox="1"/>
          <p:nvPr/>
        </p:nvSpPr>
        <p:spPr>
          <a:xfrm>
            <a:off x="1763688" y="530120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Визуальное представление элементов </a:t>
            </a:r>
            <a:r>
              <a:rPr lang="ru-RU" dirty="0" smtClean="0"/>
              <a:t>кластеризации.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8" name="Рисунок 7" descr="dmir_bel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Иерархическая кластеризация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8" name="Рисунок 7" descr="dmir_bel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Содержимое 9" descr="13_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556792"/>
            <a:ext cx="6153150" cy="3219450"/>
          </a:xfrm>
        </p:spPr>
      </p:pic>
      <p:sp>
        <p:nvSpPr>
          <p:cNvPr id="11" name="TextBox 10"/>
          <p:cNvSpPr txBox="1"/>
          <p:nvPr/>
        </p:nvSpPr>
        <p:spPr>
          <a:xfrm>
            <a:off x="1475656" y="530120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Визуальное представление иерархической кластеризации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структурировать?</a:t>
            </a:r>
            <a:endParaRPr lang="ru-RU" dirty="0"/>
          </a:p>
        </p:txBody>
      </p:sp>
      <p:pic>
        <p:nvPicPr>
          <p:cNvPr id="4" name="Содержимое 3" descr="1270375060_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340768"/>
            <a:ext cx="6768752" cy="5076564"/>
          </a:xfrm>
        </p:spPr>
      </p:pic>
      <p:sp>
        <p:nvSpPr>
          <p:cNvPr id="3" name="TextBox 2"/>
          <p:cNvSpPr txBox="1"/>
          <p:nvPr/>
        </p:nvSpPr>
        <p:spPr>
          <a:xfrm>
            <a:off x="1331640" y="56612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Большое количество сайтов в </a:t>
            </a:r>
            <a:r>
              <a:rPr lang="ru-RU" dirty="0" err="1" smtClean="0"/>
              <a:t>рунете</a:t>
            </a:r>
            <a:r>
              <a:rPr lang="ru-RU" dirty="0" smtClean="0"/>
              <a:t>, которые недополучают </a:t>
            </a:r>
          </a:p>
          <a:p>
            <a:r>
              <a:rPr lang="ru-RU" dirty="0" smtClean="0"/>
              <a:t>трафик из за ошибок в структуре.</a:t>
            </a:r>
            <a:endParaRPr lang="ru-RU" dirty="0"/>
          </a:p>
        </p:txBody>
      </p:sp>
      <p:pic>
        <p:nvPicPr>
          <p:cNvPr id="5" name="Рисунок 4" descr="dmir_below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(</a:t>
            </a:r>
            <a:r>
              <a:rPr lang="ru-RU" dirty="0" smtClean="0"/>
              <a:t>метод </a:t>
            </a:r>
            <a:r>
              <a:rPr lang="en-US" dirty="0" smtClean="0"/>
              <a:t>k-</a:t>
            </a:r>
            <a:r>
              <a:rPr lang="ru-RU" dirty="0" smtClean="0"/>
              <a:t>средних)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Исходные точки и случайно выбранные начальные точки.</a:t>
            </a:r>
          </a:p>
          <a:p>
            <a:r>
              <a:rPr lang="ru-RU" dirty="0" smtClean="0"/>
              <a:t>Точки, отнесённые к начальным центрам. Разбиение на плоскости — диаграмма Вороного относительно начальных центров.</a:t>
            </a:r>
          </a:p>
          <a:p>
            <a:r>
              <a:rPr lang="ru-RU" dirty="0" smtClean="0"/>
              <a:t>Вычисление новых центров кластеров (Ищется центр масс).</a:t>
            </a:r>
          </a:p>
          <a:p>
            <a:r>
              <a:rPr lang="ru-RU" dirty="0" smtClean="0"/>
              <a:t>Предыдущие шаги повторяются, пока алгоритм не сойдётся.</a:t>
            </a:r>
            <a:endParaRPr lang="ru-RU" dirty="0"/>
          </a:p>
        </p:txBody>
      </p:sp>
      <p:pic>
        <p:nvPicPr>
          <p:cNvPr id="6" name="Содержимое 5" descr="197px-K_Means_Example_Step_1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268760"/>
            <a:ext cx="1876425" cy="1809750"/>
          </a:xfrm>
        </p:spPr>
      </p:pic>
      <p:pic>
        <p:nvPicPr>
          <p:cNvPr id="7" name="Рисунок 6" descr="197px-K_Means_Example_Step_2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132856"/>
            <a:ext cx="1876425" cy="1619250"/>
          </a:xfrm>
          <a:prstGeom prst="rect">
            <a:avLst/>
          </a:prstGeom>
        </p:spPr>
      </p:pic>
      <p:pic>
        <p:nvPicPr>
          <p:cNvPr id="8" name="Рисунок 7" descr="197px-K_Means_Example_Step_3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429000"/>
            <a:ext cx="1876425" cy="1619250"/>
          </a:xfrm>
          <a:prstGeom prst="rect">
            <a:avLst/>
          </a:prstGeom>
        </p:spPr>
      </p:pic>
      <p:pic>
        <p:nvPicPr>
          <p:cNvPr id="9" name="Рисунок 8" descr="197px-K_Means_Example_Step_4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293096"/>
            <a:ext cx="1876425" cy="1619250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3" name="Рисунок 12" descr="dmir_below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Трудности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Многозначность данных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Омонимы, </a:t>
            </a:r>
            <a:r>
              <a:rPr lang="ru-RU" dirty="0" err="1" smtClean="0"/>
              <a:t>омоформы</a:t>
            </a:r>
            <a:r>
              <a:rPr lang="ru-RU" dirty="0" smtClean="0"/>
              <a:t> (диск, лечу, коса, ключ, лук, …)</a:t>
            </a:r>
          </a:p>
          <a:p>
            <a:r>
              <a:rPr lang="ru-RU" dirty="0" smtClean="0"/>
              <a:t>Синонимы </a:t>
            </a:r>
            <a:r>
              <a:rPr lang="ru-RU" dirty="0" smtClean="0"/>
              <a:t> (автомобиль, машина,…)</a:t>
            </a:r>
            <a:endParaRPr lang="ru-RU" dirty="0" smtClean="0"/>
          </a:p>
          <a:p>
            <a:r>
              <a:rPr lang="ru-RU" dirty="0" smtClean="0"/>
              <a:t>Сленг (</a:t>
            </a:r>
            <a:r>
              <a:rPr lang="ru-RU" dirty="0" err="1" smtClean="0"/>
              <a:t>мобила</a:t>
            </a:r>
            <a:r>
              <a:rPr lang="ru-RU" dirty="0" smtClean="0"/>
              <a:t>,…)</a:t>
            </a:r>
            <a:endParaRPr lang="ru-RU" dirty="0" smtClean="0"/>
          </a:p>
          <a:p>
            <a:r>
              <a:rPr lang="ru-RU" dirty="0" smtClean="0"/>
              <a:t>Неполные данные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Многозначность решений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Возможность отнесения элемента к нескольким классам, как выбрать какой класс важнее? Надо ли выбирать?</a:t>
            </a:r>
          </a:p>
          <a:p>
            <a:r>
              <a:rPr lang="ru-RU" dirty="0" smtClean="0"/>
              <a:t>Нечеткие множества</a:t>
            </a:r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1" name="Рисунок 10" descr="dmir_bel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6" grpId="0" build="p"/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Трудности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484784"/>
            <a:ext cx="6213891" cy="4421088"/>
          </a:xfrm>
        </p:spPr>
      </p:pic>
      <p:sp>
        <p:nvSpPr>
          <p:cNvPr id="3" name="TextBox 2"/>
          <p:cNvSpPr txBox="1"/>
          <p:nvPr/>
        </p:nvSpPr>
        <p:spPr>
          <a:xfrm>
            <a:off x="1547664" y="616530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Неравномерное дерево – много объектов в одной ветке.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9" name="Рисунок 8" descr="dmir_bel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625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Трудности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514667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Множественность связей на элементах системы.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9" name="Рисунок 8" descr="dmir_bel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Содержимое 12" descr="2222222222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475399"/>
            <a:ext cx="5097727" cy="3177737"/>
          </a:xfrm>
        </p:spPr>
      </p:pic>
    </p:spTree>
    <p:extLst>
      <p:ext uri="{BB962C8B-B14F-4D97-AF65-F5344CB8AC3E}">
        <p14:creationId xmlns:p14="http://schemas.microsoft.com/office/powerpoint/2010/main" xmlns="" val="123624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Переопределение целей классификации;</a:t>
            </a:r>
          </a:p>
          <a:p>
            <a:r>
              <a:rPr lang="ru-RU" dirty="0" smtClean="0"/>
              <a:t>Уточнение целей;</a:t>
            </a:r>
          </a:p>
          <a:p>
            <a:r>
              <a:rPr lang="ru-RU" dirty="0" smtClean="0"/>
              <a:t>Дополнение или удаление параметров классифицируемых объектов.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7" name="Рисунок 6" descr="dmir_bel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классификации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Скорость;</a:t>
            </a:r>
          </a:p>
          <a:p>
            <a:r>
              <a:rPr lang="ru-RU" dirty="0" smtClean="0"/>
              <a:t>Устойчивость;</a:t>
            </a:r>
          </a:p>
          <a:p>
            <a:r>
              <a:rPr lang="ru-RU" dirty="0" smtClean="0"/>
              <a:t>Интерпретируемость;</a:t>
            </a:r>
          </a:p>
          <a:p>
            <a:r>
              <a:rPr lang="ru-RU" dirty="0" smtClean="0"/>
              <a:t>Компактность;</a:t>
            </a:r>
          </a:p>
          <a:p>
            <a:r>
              <a:rPr lang="ru-RU" dirty="0" smtClean="0"/>
              <a:t>Надежность</a:t>
            </a:r>
            <a:r>
              <a:rPr lang="en-US" dirty="0" smtClean="0"/>
              <a:t>;</a:t>
            </a:r>
          </a:p>
          <a:p>
            <a:r>
              <a:rPr lang="ru-RU" dirty="0" smtClean="0"/>
              <a:t>Адекватность.</a:t>
            </a:r>
          </a:p>
          <a:p>
            <a:endParaRPr lang="ru-RU" dirty="0"/>
          </a:p>
        </p:txBody>
      </p:sp>
      <p:pic>
        <p:nvPicPr>
          <p:cNvPr id="9" name="Содержимое 8" descr="red-ferrari-11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00808"/>
            <a:ext cx="4038600" cy="302895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7" name="Рисунок 6" descr="dmir_bel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структуры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Удовлетворяет бизнес требованиям;</a:t>
            </a:r>
          </a:p>
          <a:p>
            <a:r>
              <a:rPr lang="ru-RU" dirty="0" smtClean="0"/>
              <a:t>Полнота;</a:t>
            </a:r>
          </a:p>
          <a:p>
            <a:r>
              <a:rPr lang="ru-RU" dirty="0" smtClean="0"/>
              <a:t>Точность.</a:t>
            </a:r>
          </a:p>
        </p:txBody>
      </p:sp>
      <p:pic>
        <p:nvPicPr>
          <p:cNvPr id="9" name="Содержимое 8" descr="Internet-portal-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00808"/>
            <a:ext cx="4038600" cy="302895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7" name="Рисунок 6" descr="dmir_bel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классификации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Улучшение индексации;</a:t>
            </a:r>
          </a:p>
          <a:p>
            <a:r>
              <a:rPr lang="ru-RU" dirty="0" smtClean="0"/>
              <a:t>Увеличение объема трафика;</a:t>
            </a:r>
          </a:p>
          <a:p>
            <a:r>
              <a:rPr lang="ru-RU" dirty="0" smtClean="0"/>
              <a:t>Улучшение </a:t>
            </a:r>
            <a:r>
              <a:rPr lang="en-US" dirty="0" smtClean="0"/>
              <a:t>KPI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9" name="Содержимое 8" descr="2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12776"/>
            <a:ext cx="4038600" cy="302895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7" name="Рисунок 6" descr="dmir_bel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Выгода для поисковых систем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Понятная структура сайта;</a:t>
            </a:r>
          </a:p>
          <a:p>
            <a:r>
              <a:rPr lang="ru-RU" dirty="0" smtClean="0"/>
              <a:t>Распознавание значимых страниц сайта;</a:t>
            </a:r>
          </a:p>
          <a:p>
            <a:r>
              <a:rPr lang="ru-RU" dirty="0" smtClean="0"/>
              <a:t>Определение связи элементов системы.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7" name="Рисунок 6" descr="dmir_bel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47122i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84984"/>
            <a:ext cx="2150360" cy="215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Улучшение представления сайта в поиске</a:t>
            </a:r>
            <a:endParaRPr lang="ru-RU" dirty="0"/>
          </a:p>
        </p:txBody>
      </p:sp>
      <p:pic>
        <p:nvPicPr>
          <p:cNvPr id="10" name="Содержимое 9" descr="auto.dmir.r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8404" y="1529444"/>
            <a:ext cx="8229600" cy="2078063"/>
          </a:xfrm>
        </p:spPr>
      </p:pic>
      <p:pic>
        <p:nvPicPr>
          <p:cNvPr id="11" name="Рисунок 10" descr="site-zarplata.ru маркетинг — Яндекс- нашлось 246 тыс. ответов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210502"/>
            <a:ext cx="8091036" cy="1018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3607507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Быстрые </a:t>
            </a:r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445224"/>
            <a:ext cx="2627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Навигационные цепочки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12" name="Рисунок 11" descr="dmir_below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информационной системы (сайта)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Глобальная структура разделов</a:t>
            </a:r>
          </a:p>
          <a:p>
            <a:r>
              <a:rPr lang="ru-RU" dirty="0" smtClean="0"/>
              <a:t>Локальная структура раздела</a:t>
            </a:r>
          </a:p>
          <a:p>
            <a:r>
              <a:rPr lang="ru-RU" dirty="0" smtClean="0"/>
              <a:t>Структура страницы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 descr="dmir_bel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mujer cientifica i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501008"/>
            <a:ext cx="4007768" cy="2504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ack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884368" cy="36626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Выгода для пользователей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7" name="Рисунок 6" descr="dmir_bel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9592" y="522920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Улучшение взаимодействия пользователей с сайтом</a:t>
            </a:r>
            <a:r>
              <a:rPr lang="ru-RU" sz="2400" dirty="0" smtClean="0"/>
              <a:t>;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Когда начинать реструктуризацию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Сейчас!</a:t>
            </a:r>
          </a:p>
          <a:p>
            <a:r>
              <a:rPr lang="ru-RU" dirty="0" smtClean="0"/>
              <a:t>С чего начинать</a:t>
            </a:r>
            <a:r>
              <a:rPr lang="ru-RU" dirty="0" smtClean="0"/>
              <a:t>?</a:t>
            </a:r>
          </a:p>
          <a:p>
            <a:pPr lvl="1"/>
            <a:r>
              <a:rPr lang="ru-RU" dirty="0" smtClean="0"/>
              <a:t>Структура страницы</a:t>
            </a:r>
          </a:p>
          <a:p>
            <a:pPr lvl="1"/>
            <a:r>
              <a:rPr lang="ru-RU" dirty="0" smtClean="0"/>
              <a:t>Структура разделов</a:t>
            </a:r>
          </a:p>
          <a:p>
            <a:pPr lvl="1"/>
            <a:r>
              <a:rPr lang="ru-RU" dirty="0" smtClean="0"/>
              <a:t>Структура сайта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237312"/>
            <a:ext cx="442392" cy="365125"/>
          </a:xfrm>
        </p:spPr>
        <p:txBody>
          <a:bodyPr/>
          <a:lstStyle/>
          <a:p>
            <a:fld id="{18F4C868-6747-4DBC-96CE-57B6C3FBBB1E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7" name="Рисунок 6" descr="dmir_bel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Карпович Сергей</a:t>
            </a:r>
          </a:p>
          <a:p>
            <a:r>
              <a:rPr lang="en-US" dirty="0" smtClean="0">
                <a:hlinkClick r:id="rId2"/>
              </a:rPr>
              <a:t>ks@dmir.ru</a:t>
            </a:r>
            <a:endParaRPr lang="en-US" dirty="0" smtClean="0"/>
          </a:p>
        </p:txBody>
      </p:sp>
      <p:pic>
        <p:nvPicPr>
          <p:cNvPr id="9" name="Рисунок 8" descr="dmir_bel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положения структуры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Иерархия элементов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Взаимосвязь элементов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 descr="dmir_bel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Содержимое 12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Содержимое 16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создания структур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Кластеризация</a:t>
            </a:r>
            <a:endParaRPr lang="ru-RU" dirty="0"/>
          </a:p>
        </p:txBody>
      </p:sp>
      <p:pic>
        <p:nvPicPr>
          <p:cNvPr id="9" name="Содержимое 8" descr="pic_koh_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539035"/>
            <a:ext cx="4041775" cy="3222967"/>
          </a:xfrm>
        </p:spPr>
      </p:pic>
      <p:pic>
        <p:nvPicPr>
          <p:cNvPr id="8" name="Содержимое 7" descr="animal-classifications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839822"/>
            <a:ext cx="4040188" cy="2621393"/>
          </a:xfr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2" name="Рисунок 11" descr="dmir_below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Классификация и кластеризация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Обучение с учителем</a:t>
            </a:r>
          </a:p>
          <a:p>
            <a:r>
              <a:rPr lang="ru-RU" dirty="0" smtClean="0"/>
              <a:t>Классификация</a:t>
            </a:r>
            <a:endParaRPr lang="ru-RU" dirty="0"/>
          </a:p>
        </p:txBody>
      </p:sp>
      <p:pic>
        <p:nvPicPr>
          <p:cNvPr id="7" name="Содержимое 6" descr="с учителем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222877"/>
            <a:ext cx="4040188" cy="18552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Обучение без учителя </a:t>
            </a:r>
            <a:endParaRPr lang="ru-RU" dirty="0"/>
          </a:p>
          <a:p>
            <a:r>
              <a:rPr lang="ru-RU" dirty="0" smtClean="0"/>
              <a:t>Кластеризация</a:t>
            </a:r>
            <a:endParaRPr lang="ru-RU" dirty="0"/>
          </a:p>
        </p:txBody>
      </p:sp>
      <p:pic>
        <p:nvPicPr>
          <p:cNvPr id="8" name="Содержимое 7" descr="без учителя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532561"/>
            <a:ext cx="4041775" cy="1235915"/>
          </a:xfr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2" name="Рисунок 11" descr="dmir_below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4581" y="5373216"/>
            <a:ext cx="717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Мощный инструмент систематизации и познания предметной области</a:t>
            </a:r>
          </a:p>
        </p:txBody>
      </p:sp>
      <p:pic>
        <p:nvPicPr>
          <p:cNvPr id="7" name="Содержимое 6" descr="0fa6b4fddf2e3facdf00a9775b3d3e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556792"/>
            <a:ext cx="4141072" cy="3469631"/>
          </a:xfr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" name="Рисунок 9" descr="dmir_bel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чего начинается 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 err="1" smtClean="0"/>
              <a:t>Целеполагание</a:t>
            </a:r>
            <a:endParaRPr lang="ru-RU" dirty="0"/>
          </a:p>
          <a:p>
            <a:pPr lvl="1"/>
            <a:r>
              <a:rPr lang="ru-RU" dirty="0" smtClean="0"/>
              <a:t>Подготовка данных</a:t>
            </a:r>
          </a:p>
          <a:p>
            <a:pPr lvl="1"/>
            <a:r>
              <a:rPr lang="ru-RU" dirty="0" smtClean="0"/>
              <a:t>Анализ данных</a:t>
            </a:r>
          </a:p>
          <a:p>
            <a:pPr lvl="1"/>
            <a:r>
              <a:rPr lang="ru-RU" dirty="0" smtClean="0"/>
              <a:t>Визуализация</a:t>
            </a:r>
          </a:p>
          <a:p>
            <a:pPr lvl="1"/>
            <a:r>
              <a:rPr lang="ru-RU" dirty="0" smtClean="0"/>
              <a:t>Выбор подходящего метода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 descr="dmir_bel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цели классификационной модели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4C868-6747-4DBC-96CE-57B6C3FBBB1E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Содержимое 5" descr="Противостояние_евро_и_доллара_05(1)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556792"/>
            <a:ext cx="1593850" cy="1195387"/>
          </a:xfrm>
        </p:spPr>
      </p:pic>
      <p:pic>
        <p:nvPicPr>
          <p:cNvPr id="7" name="Рисунок 6" descr="47122i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916832"/>
            <a:ext cx="2078352" cy="2078352"/>
          </a:xfrm>
          <a:prstGeom prst="rect">
            <a:avLst/>
          </a:prstGeom>
        </p:spPr>
      </p:pic>
      <p:pic>
        <p:nvPicPr>
          <p:cNvPr id="8" name="Рисунок 7" descr="koro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996952"/>
            <a:ext cx="1656184" cy="3136711"/>
          </a:xfrm>
          <a:prstGeom prst="rect">
            <a:avLst/>
          </a:prstGeom>
        </p:spPr>
      </p:pic>
      <p:pic>
        <p:nvPicPr>
          <p:cNvPr id="12" name="Рисунок 11" descr="dmir_below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38850"/>
            <a:ext cx="1409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08104" y="292494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Поиск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4293096"/>
            <a:ext cx="155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Пользователи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59632" y="198884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Бизнес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490</Words>
  <Application>Microsoft Office PowerPoint</Application>
  <PresentationFormat>Экран (4:3)</PresentationFormat>
  <Paragraphs>183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Важность структурирования информации сайта</vt:lpstr>
      <vt:lpstr>Зачем структурировать?</vt:lpstr>
      <vt:lpstr>Структура информационной системы (сайта)</vt:lpstr>
      <vt:lpstr>Ключевые положения структуры</vt:lpstr>
      <vt:lpstr>Инструменты создания структур</vt:lpstr>
      <vt:lpstr>Классификация и кластеризация</vt:lpstr>
      <vt:lpstr>Классификация</vt:lpstr>
      <vt:lpstr>С чего начинается классификация</vt:lpstr>
      <vt:lpstr>Определение цели классификационной модели</vt:lpstr>
      <vt:lpstr>Подготовка данных</vt:lpstr>
      <vt:lpstr>Разметка данных</vt:lpstr>
      <vt:lpstr>Анализ данных</vt:lpstr>
      <vt:lpstr>Анализ данных</vt:lpstr>
      <vt:lpstr>Алгоритмы классификации</vt:lpstr>
      <vt:lpstr>Support Vector Machines</vt:lpstr>
      <vt:lpstr>Нейронная сеть</vt:lpstr>
      <vt:lpstr>Дерево решений (классификационное дерево)</vt:lpstr>
      <vt:lpstr>Кластеризация</vt:lpstr>
      <vt:lpstr>Иерархическая кластеризация</vt:lpstr>
      <vt:lpstr>k-means (метод k-средних)</vt:lpstr>
      <vt:lpstr>Трудности</vt:lpstr>
      <vt:lpstr>Трудности</vt:lpstr>
      <vt:lpstr>Трудности</vt:lpstr>
      <vt:lpstr>Решение</vt:lpstr>
      <vt:lpstr>Оценка классификации</vt:lpstr>
      <vt:lpstr>Оценка структуры</vt:lpstr>
      <vt:lpstr>Результат классификации</vt:lpstr>
      <vt:lpstr>Выгода для поисковых систем</vt:lpstr>
      <vt:lpstr>Улучшение представления сайта в поиске</vt:lpstr>
      <vt:lpstr>Выгода для пользователей</vt:lpstr>
      <vt:lpstr>Когда начинать реструктуризацию ?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Важность структурирования информации сайта</dc:title>
  <dc:creator>Сергей</dc:creator>
  <cp:lastModifiedBy>Сергей</cp:lastModifiedBy>
  <cp:revision>138</cp:revision>
  <dcterms:created xsi:type="dcterms:W3CDTF">2012-11-18T14:17:38Z</dcterms:created>
  <dcterms:modified xsi:type="dcterms:W3CDTF">2012-11-21T21:58:53Z</dcterms:modified>
</cp:coreProperties>
</file>