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5" r:id="rId3"/>
    <p:sldId id="335" r:id="rId4"/>
    <p:sldId id="327" r:id="rId5"/>
    <p:sldId id="342" r:id="rId6"/>
    <p:sldId id="328" r:id="rId7"/>
    <p:sldId id="331" r:id="rId8"/>
    <p:sldId id="330" r:id="rId9"/>
    <p:sldId id="329" r:id="rId10"/>
    <p:sldId id="326" r:id="rId11"/>
    <p:sldId id="334" r:id="rId12"/>
    <p:sldId id="336" r:id="rId13"/>
    <p:sldId id="337" r:id="rId14"/>
    <p:sldId id="333" r:id="rId15"/>
    <p:sldId id="339" r:id="rId16"/>
    <p:sldId id="338" r:id="rId17"/>
    <p:sldId id="341" r:id="rId18"/>
    <p:sldId id="343" r:id="rId19"/>
    <p:sldId id="332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8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7CB9-611E-3545-ACC4-C815D508DDF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25C3-D2B9-0D42-800F-BFDF27B53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4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0D86-4CEF-0640-96A5-B941FA023101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2CF2-B370-7D43-8843-9742F3EA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7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0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7384" y="2039796"/>
            <a:ext cx="8665422" cy="4651829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6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617050-2DD0-C84A-8D05-39F399EE2F63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866BF-6657-D047-B896-3E6BE543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7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5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36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7384" y="1978181"/>
            <a:ext cx="4258416" cy="47256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78181"/>
            <a:ext cx="4254606" cy="47256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384" y="1974709"/>
            <a:ext cx="42600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7384" y="2614471"/>
            <a:ext cx="4260004" cy="4048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74709"/>
            <a:ext cx="425778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14471"/>
            <a:ext cx="4257781" cy="4048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9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34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5398" y="1147833"/>
            <a:ext cx="3270115" cy="1782805"/>
          </a:xfrm>
        </p:spPr>
        <p:txBody>
          <a:bodyPr anchor="t" anchorCtr="0">
            <a:noAutofit/>
          </a:bodyPr>
          <a:lstStyle>
            <a:lvl1pPr algn="l">
              <a:defRPr sz="44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49" y="1147834"/>
            <a:ext cx="5376605" cy="5540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398" y="2930639"/>
            <a:ext cx="3270115" cy="375723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7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53623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1744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290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84" y="1153830"/>
            <a:ext cx="8665422" cy="67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384" y="2039796"/>
            <a:ext cx="86654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3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/>
              <a:t>д</a:t>
            </a:r>
            <a:r>
              <a:rPr lang="ru-RU" sz="6600" dirty="0" smtClean="0"/>
              <a:t>ля владельца сайта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приходил робот</a:t>
            </a:r>
            <a:endParaRPr lang="ru-RU" dirty="0"/>
          </a:p>
        </p:txBody>
      </p:sp>
      <p:pic>
        <p:nvPicPr>
          <p:cNvPr id="8" name="Объект 7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" y="2042444"/>
            <a:ext cx="9025480" cy="4529271"/>
          </a:xfrm>
        </p:spPr>
      </p:pic>
    </p:spTree>
    <p:extLst>
      <p:ext uri="{BB962C8B-B14F-4D97-AF65-F5344CB8AC3E}">
        <p14:creationId xmlns:p14="http://schemas.microsoft.com/office/powerpoint/2010/main" val="39707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 запросов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" y="1837340"/>
            <a:ext cx="9027186" cy="4546699"/>
          </a:xfrm>
        </p:spPr>
      </p:pic>
    </p:spTree>
    <p:extLst>
      <p:ext uri="{BB962C8B-B14F-4D97-AF65-F5344CB8AC3E}">
        <p14:creationId xmlns:p14="http://schemas.microsoft.com/office/powerpoint/2010/main" val="8846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Поведенческие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Средняя привлекательность документа</a:t>
            </a:r>
          </a:p>
          <a:p>
            <a:pPr lvl="1"/>
            <a:r>
              <a:rPr lang="ru-RU" dirty="0" smtClean="0"/>
              <a:t>По этому запросу пользователей привлекает </a:t>
            </a:r>
            <a:r>
              <a:rPr lang="ru-RU" dirty="0" err="1" smtClean="0"/>
              <a:t>сниппет</a:t>
            </a:r>
            <a:r>
              <a:rPr lang="ru-RU" dirty="0" smtClean="0"/>
              <a:t> документа.</a:t>
            </a:r>
          </a:p>
          <a:p>
            <a:r>
              <a:rPr lang="ru-RU" b="1" dirty="0" smtClean="0"/>
              <a:t>Средняя удовлетворённость пользователя</a:t>
            </a:r>
          </a:p>
          <a:p>
            <a:pPr lvl="1"/>
            <a:r>
              <a:rPr lang="ru-RU" dirty="0" smtClean="0"/>
              <a:t>Пользователи довольны документом после ознакомления с ним. </a:t>
            </a:r>
          </a:p>
          <a:p>
            <a:r>
              <a:rPr lang="ru-RU" dirty="0" smtClean="0"/>
              <a:t>Шкала</a:t>
            </a:r>
            <a:r>
              <a:rPr lang="en-US" dirty="0" smtClean="0"/>
              <a:t>: </a:t>
            </a:r>
            <a:r>
              <a:rPr lang="ru-RU" dirty="0" smtClean="0"/>
              <a:t>от 0 до 10.</a:t>
            </a:r>
          </a:p>
        </p:txBody>
      </p:sp>
    </p:spTree>
    <p:extLst>
      <p:ext uri="{BB962C8B-B14F-4D97-AF65-F5344CB8AC3E}">
        <p14:creationId xmlns:p14="http://schemas.microsoft.com/office/powerpoint/2010/main" val="6991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Поведенческие факторы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6" y="2025352"/>
            <a:ext cx="8935210" cy="4567377"/>
          </a:xfrm>
        </p:spPr>
      </p:pic>
    </p:spTree>
    <p:extLst>
      <p:ext uri="{BB962C8B-B14F-4D97-AF65-F5344CB8AC3E}">
        <p14:creationId xmlns:p14="http://schemas.microsoft.com/office/powerpoint/2010/main" val="19233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 странице</a:t>
            </a:r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2405456"/>
            <a:ext cx="8881956" cy="3815882"/>
          </a:xfrm>
        </p:spPr>
      </p:pic>
    </p:spTree>
    <p:extLst>
      <p:ext uri="{BB962C8B-B14F-4D97-AF65-F5344CB8AC3E}">
        <p14:creationId xmlns:p14="http://schemas.microsoft.com/office/powerpoint/2010/main" val="39137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Внешние ссылки</a:t>
            </a:r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" y="2179177"/>
            <a:ext cx="8856103" cy="3905428"/>
          </a:xfrm>
        </p:spPr>
      </p:pic>
    </p:spTree>
    <p:extLst>
      <p:ext uri="{BB962C8B-B14F-4D97-AF65-F5344CB8AC3E}">
        <p14:creationId xmlns:p14="http://schemas.microsoft.com/office/powerpoint/2010/main" val="37908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картой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69" y="2548170"/>
            <a:ext cx="5189803" cy="12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6" y="1958052"/>
            <a:ext cx="8400279" cy="4434202"/>
          </a:xfrm>
        </p:spPr>
      </p:pic>
    </p:spTree>
    <p:extLst>
      <p:ext uri="{BB962C8B-B14F-4D97-AF65-F5344CB8AC3E}">
        <p14:creationId xmlns:p14="http://schemas.microsoft.com/office/powerpoint/2010/main" val="25536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 планах?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Больше информации о запросах.</a:t>
            </a:r>
          </a:p>
          <a:p>
            <a:r>
              <a:rPr lang="ru-RU" dirty="0" smtClean="0"/>
              <a:t>Диагностика проблем. </a:t>
            </a:r>
          </a:p>
          <a:p>
            <a:r>
              <a:rPr lang="ru-RU" dirty="0" smtClean="0"/>
              <a:t>Аналитика.</a:t>
            </a:r>
          </a:p>
          <a:p>
            <a:r>
              <a:rPr lang="ru-RU" dirty="0" smtClean="0"/>
              <a:t>Динамика. </a:t>
            </a:r>
          </a:p>
          <a:p>
            <a:r>
              <a:rPr lang="ru-RU" dirty="0" smtClean="0"/>
              <a:t>Управление представлением сайта в выдаче.</a:t>
            </a:r>
          </a:p>
          <a:p>
            <a:endParaRPr lang="ru-RU" dirty="0"/>
          </a:p>
          <a:p>
            <a:r>
              <a:rPr lang="ru-RU" dirty="0" smtClean="0"/>
              <a:t>И мы открыты для пожеланий.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веб-мастера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en-US" sz="6000" b="1" dirty="0" smtClean="0"/>
              <a:t>http://webmaster.mail.ru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6951" y="6042539"/>
            <a:ext cx="645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 ещё у нас есть </a:t>
            </a:r>
            <a:r>
              <a:rPr lang="en-US" sz="2800" dirty="0" smtClean="0"/>
              <a:t>http://postmaster.mail.ru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Частые вопросы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страницы проиндексированы?</a:t>
            </a:r>
          </a:p>
          <a:p>
            <a:r>
              <a:rPr lang="ru-RU" dirty="0" smtClean="0"/>
              <a:t>Когда приходил робот?</a:t>
            </a:r>
          </a:p>
          <a:p>
            <a:r>
              <a:rPr lang="ru-RU" dirty="0" smtClean="0"/>
              <a:t>Какие ссылки ведут на мой сайт?</a:t>
            </a:r>
          </a:p>
          <a:p>
            <a:r>
              <a:rPr lang="ru-RU" dirty="0" smtClean="0"/>
              <a:t>Насколько сайт «нравится» поиску?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До сих пор получить ответ на эти вопросы </a:t>
            </a:r>
            <a:br>
              <a:rPr lang="ru-RU" dirty="0" smtClean="0"/>
            </a:br>
            <a:r>
              <a:rPr lang="ru-RU" dirty="0" smtClean="0"/>
              <a:t>было нелегко.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 ВОПРОСЫ?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Андрей Калинин</a:t>
            </a:r>
            <a:br>
              <a:rPr lang="ru-RU" dirty="0" smtClean="0"/>
            </a:br>
            <a:r>
              <a:rPr lang="ru-RU" dirty="0" smtClean="0"/>
              <a:t>руководитель </a:t>
            </a:r>
            <a:r>
              <a:rPr lang="ru-RU" dirty="0" smtClean="0"/>
              <a:t>проекта Поиск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kalinin@corp.mail.ru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веб-мастера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/>
              <a:t>http://webmaster.mail.ru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 rot="19623598">
            <a:off x="3568094" y="4405361"/>
            <a:ext cx="496097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Бета версия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7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добавить сайт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Нужна учётная запись на </a:t>
            </a:r>
            <a:r>
              <a:rPr lang="en-US" dirty="0" err="1" smtClean="0"/>
              <a:t>Mail.Ru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76" y="2586995"/>
            <a:ext cx="7083679" cy="39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данных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67" y="2546647"/>
            <a:ext cx="5897525" cy="2178952"/>
          </a:xfrm>
        </p:spPr>
      </p:pic>
    </p:spTree>
    <p:extLst>
      <p:ext uri="{BB962C8B-B14F-4D97-AF65-F5344CB8AC3E}">
        <p14:creationId xmlns:p14="http://schemas.microsoft.com/office/powerpoint/2010/main" val="31410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 сайте</a:t>
            </a:r>
            <a:endParaRPr lang="ru-RU" dirty="0"/>
          </a:p>
        </p:txBody>
      </p:sp>
      <p:pic>
        <p:nvPicPr>
          <p:cNvPr id="11" name="Объект 10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1" y="2166178"/>
            <a:ext cx="8664575" cy="3487270"/>
          </a:xfrm>
        </p:spPr>
      </p:pic>
    </p:spTree>
    <p:extLst>
      <p:ext uri="{BB962C8B-B14F-4D97-AF65-F5344CB8AC3E}">
        <p14:creationId xmlns:p14="http://schemas.microsoft.com/office/powerpoint/2010/main" val="37114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сайта</a:t>
            </a:r>
            <a:endParaRPr lang="ru-RU" dirty="0"/>
          </a:p>
        </p:txBody>
      </p:sp>
      <p:pic>
        <p:nvPicPr>
          <p:cNvPr id="9" name="Объект 8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74" y="1747705"/>
            <a:ext cx="4894182" cy="4999331"/>
          </a:xfrm>
        </p:spPr>
      </p:pic>
    </p:spTree>
    <p:extLst>
      <p:ext uri="{BB962C8B-B14F-4D97-AF65-F5344CB8AC3E}">
        <p14:creationId xmlns:p14="http://schemas.microsoft.com/office/powerpoint/2010/main" val="41943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Внешние ссылки</a:t>
            </a:r>
            <a:endParaRPr lang="ru-RU" dirty="0"/>
          </a:p>
        </p:txBody>
      </p:sp>
      <p:pic>
        <p:nvPicPr>
          <p:cNvPr id="10" name="Объект 9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" y="2050991"/>
            <a:ext cx="8885967" cy="4486542"/>
          </a:xfrm>
        </p:spPr>
      </p:pic>
    </p:spTree>
    <p:extLst>
      <p:ext uri="{BB962C8B-B14F-4D97-AF65-F5344CB8AC3E}">
        <p14:creationId xmlns:p14="http://schemas.microsoft.com/office/powerpoint/2010/main" val="32808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Популярные страницы</a:t>
            </a:r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" y="1999716"/>
            <a:ext cx="9075051" cy="4643309"/>
          </a:xfrm>
        </p:spPr>
      </p:pic>
    </p:spTree>
    <p:extLst>
      <p:ext uri="{BB962C8B-B14F-4D97-AF65-F5344CB8AC3E}">
        <p14:creationId xmlns:p14="http://schemas.microsoft.com/office/powerpoint/2010/main" val="20018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17301</TotalTime>
  <Words>158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для владельца сайта</vt:lpstr>
      <vt:lpstr>Частые вопросы:</vt:lpstr>
      <vt:lpstr>Кабинет веб-мастера</vt:lpstr>
      <vt:lpstr>Как добавить сайт</vt:lpstr>
      <vt:lpstr>Получение данных</vt:lpstr>
      <vt:lpstr>Информация о сайте</vt:lpstr>
      <vt:lpstr>Структура сайта</vt:lpstr>
      <vt:lpstr>Внешние ссылки</vt:lpstr>
      <vt:lpstr>Популярные страницы</vt:lpstr>
      <vt:lpstr>Когда приходил робот</vt:lpstr>
      <vt:lpstr>Журнал запросов</vt:lpstr>
      <vt:lpstr>Поведенческие факторы</vt:lpstr>
      <vt:lpstr>Поведенческие факторы</vt:lpstr>
      <vt:lpstr>Информация о странице</vt:lpstr>
      <vt:lpstr>Внешние ссылки</vt:lpstr>
      <vt:lpstr>Управление картой сайта</vt:lpstr>
      <vt:lpstr>Обратная связь</vt:lpstr>
      <vt:lpstr>Что в планах?</vt:lpstr>
      <vt:lpstr>Кабинет веб-мастера</vt:lpstr>
      <vt:lpstr>СПАСИБО! ВОПРОСЫ?</vt:lpstr>
    </vt:vector>
  </TitlesOfParts>
  <Company>Mail.Ru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Калинин</dc:creator>
  <cp:lastModifiedBy>Андрей Калинин</cp:lastModifiedBy>
  <cp:revision>207</cp:revision>
  <cp:lastPrinted>2012-04-19T04:13:22Z</cp:lastPrinted>
  <dcterms:created xsi:type="dcterms:W3CDTF">2011-11-17T14:20:36Z</dcterms:created>
  <dcterms:modified xsi:type="dcterms:W3CDTF">2012-11-22T05:04:03Z</dcterms:modified>
</cp:coreProperties>
</file>